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23" r:id="rId2"/>
    <p:sldId id="259" r:id="rId3"/>
    <p:sldId id="321" r:id="rId4"/>
    <p:sldId id="296" r:id="rId5"/>
    <p:sldId id="294" r:id="rId6"/>
    <p:sldId id="324" r:id="rId7"/>
    <p:sldId id="325" r:id="rId8"/>
    <p:sldId id="326" r:id="rId9"/>
    <p:sldId id="297" r:id="rId10"/>
  </p:sldIdLst>
  <p:sldSz cx="12190413" cy="6859588"/>
  <p:notesSz cx="6858000" cy="9144000"/>
  <p:embeddedFontLst>
    <p:embeddedFont>
      <p:font typeface="굴림체" panose="020B0609000101010101" pitchFamily="49" charset="-127"/>
      <p:regular r:id="rId13"/>
    </p:embeddedFont>
    <p:embeddedFont>
      <p:font typeface="맑은 고딕" panose="020B0503020000020004" pitchFamily="34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Noto Sans" panose="020B0604020202020204" charset="0"/>
      <p:regular r:id="rId22"/>
      <p:bold r:id="rId2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ndy" initials="C" lastIdx="1" clrIdx="0">
    <p:extLst>
      <p:ext uri="{19B8F6BF-5375-455C-9EA6-DF929625EA0E}">
        <p15:presenceInfo xmlns:p15="http://schemas.microsoft.com/office/powerpoint/2012/main" userId="Cand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F0D"/>
    <a:srgbClr val="FCE1C4"/>
    <a:srgbClr val="AB4D97"/>
    <a:srgbClr val="D78DA1"/>
    <a:srgbClr val="59797F"/>
    <a:srgbClr val="DB4A11"/>
    <a:srgbClr val="863382"/>
    <a:srgbClr val="FFD248"/>
    <a:srgbClr val="37F5FF"/>
    <a:srgbClr val="0B9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31" autoAdjust="0"/>
  </p:normalViewPr>
  <p:slideViewPr>
    <p:cSldViewPr>
      <p:cViewPr varScale="1">
        <p:scale>
          <a:sx n="113" d="100"/>
          <a:sy n="113" d="100"/>
        </p:scale>
        <p:origin x="636" y="10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9882C2-51FA-4F06-A683-3EC01125A5C0}" type="doc">
      <dgm:prSet loTypeId="urn:microsoft.com/office/officeart/2005/8/layout/process5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236E8B42-8C2E-4420-B5B8-C8EC37E0FE2E}">
      <dgm:prSet phldrT="[Text]"/>
      <dgm:spPr>
        <a:solidFill>
          <a:srgbClr val="FCE1C4"/>
        </a:solidFill>
      </dgm:spPr>
      <dgm:t>
        <a:bodyPr/>
        <a:lstStyle/>
        <a:p>
          <a:r>
            <a:rPr lang="en-US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Login</a:t>
          </a:r>
          <a:endParaRPr lang="en-CA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C04864-94C0-48FD-A6B5-CDCC1A755255}" type="parTrans" cxnId="{748B5834-9D49-4E3F-80A3-4AA9C0DEAA6A}">
      <dgm:prSet/>
      <dgm:spPr/>
      <dgm:t>
        <a:bodyPr/>
        <a:lstStyle/>
        <a:p>
          <a:endParaRPr lang="en-CA"/>
        </a:p>
      </dgm:t>
    </dgm:pt>
    <dgm:pt modelId="{8A5C4ED2-3829-4202-8DC1-190C633AB3F1}" type="sibTrans" cxnId="{748B5834-9D49-4E3F-80A3-4AA9C0DEAA6A}">
      <dgm:prSet/>
      <dgm:spPr>
        <a:solidFill>
          <a:srgbClr val="672F0D"/>
        </a:solidFill>
      </dgm:spPr>
      <dgm:t>
        <a:bodyPr/>
        <a:lstStyle/>
        <a:p>
          <a:endParaRPr lang="en-CA"/>
        </a:p>
      </dgm:t>
    </dgm:pt>
    <dgm:pt modelId="{FFEF54A6-69A9-4C19-98A5-57E609D43D62}">
      <dgm:prSet phldrT="[Text]"/>
      <dgm:spPr>
        <a:solidFill>
          <a:srgbClr val="FCE1C4"/>
        </a:solidFill>
      </dgm:spPr>
      <dgm:t>
        <a:bodyPr/>
        <a:lstStyle/>
        <a:p>
          <a:r>
            <a:rPr lang="en-US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Owners post jobs</a:t>
          </a:r>
          <a:endParaRPr lang="en-CA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FACE0B-78B3-4F91-9A06-4507A39B98C7}" type="parTrans" cxnId="{9A5E35C9-4B6F-4DE6-8008-317AE9AB771B}">
      <dgm:prSet/>
      <dgm:spPr/>
      <dgm:t>
        <a:bodyPr/>
        <a:lstStyle/>
        <a:p>
          <a:endParaRPr lang="en-CA"/>
        </a:p>
      </dgm:t>
    </dgm:pt>
    <dgm:pt modelId="{47571E34-1A7D-4474-AA04-03B62526CE80}" type="sibTrans" cxnId="{9A5E35C9-4B6F-4DE6-8008-317AE9AB771B}">
      <dgm:prSet/>
      <dgm:spPr>
        <a:solidFill>
          <a:srgbClr val="672F0D"/>
        </a:solidFill>
      </dgm:spPr>
      <dgm:t>
        <a:bodyPr/>
        <a:lstStyle/>
        <a:p>
          <a:endParaRPr lang="en-CA"/>
        </a:p>
      </dgm:t>
    </dgm:pt>
    <dgm:pt modelId="{1FCC150C-36AE-4453-8107-F49458493FD7}">
      <dgm:prSet phldrT="[Text]"/>
      <dgm:spPr>
        <a:solidFill>
          <a:srgbClr val="FCE1C4"/>
        </a:solidFill>
      </dgm:spPr>
      <dgm:t>
        <a:bodyPr/>
        <a:lstStyle/>
        <a:p>
          <a:r>
            <a:rPr lang="en-US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Selecting walkers to fulfill the jobs </a:t>
          </a:r>
          <a:endParaRPr lang="en-CA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328106-7B8E-4F05-AB9D-41B5985AF956}" type="parTrans" cxnId="{42E1BFE4-D473-47E9-A4F4-3621EB9922AE}">
      <dgm:prSet/>
      <dgm:spPr/>
      <dgm:t>
        <a:bodyPr/>
        <a:lstStyle/>
        <a:p>
          <a:endParaRPr lang="en-CA"/>
        </a:p>
      </dgm:t>
    </dgm:pt>
    <dgm:pt modelId="{7E71DBC9-1443-4DAD-B830-8F3550DE20F0}" type="sibTrans" cxnId="{42E1BFE4-D473-47E9-A4F4-3621EB9922AE}">
      <dgm:prSet/>
      <dgm:spPr>
        <a:solidFill>
          <a:srgbClr val="672F0D"/>
        </a:solidFill>
      </dgm:spPr>
      <dgm:t>
        <a:bodyPr/>
        <a:lstStyle/>
        <a:p>
          <a:endParaRPr lang="en-CA"/>
        </a:p>
      </dgm:t>
    </dgm:pt>
    <dgm:pt modelId="{14EEAE42-F81D-45CF-9A48-F248C7080ECF}">
      <dgm:prSet phldrT="[Text]"/>
      <dgm:spPr>
        <a:solidFill>
          <a:srgbClr val="FCE1C4"/>
        </a:solidFill>
      </dgm:spPr>
      <dgm:t>
        <a:bodyPr/>
        <a:lstStyle/>
        <a:p>
          <a:r>
            <a:rPr lang="en-US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Selected walkers to complete the jobs</a:t>
          </a:r>
          <a:endParaRPr lang="en-CA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5C9570-6CA6-4880-81A6-410AACE89B0F}" type="parTrans" cxnId="{BC1CEAB4-9511-45AE-B733-75618434276F}">
      <dgm:prSet/>
      <dgm:spPr/>
      <dgm:t>
        <a:bodyPr/>
        <a:lstStyle/>
        <a:p>
          <a:endParaRPr lang="en-CA"/>
        </a:p>
      </dgm:t>
    </dgm:pt>
    <dgm:pt modelId="{AB61FA48-35EE-497B-884E-640D965B4399}" type="sibTrans" cxnId="{BC1CEAB4-9511-45AE-B733-75618434276F}">
      <dgm:prSet/>
      <dgm:spPr>
        <a:solidFill>
          <a:srgbClr val="672F0D"/>
        </a:solidFill>
      </dgm:spPr>
      <dgm:t>
        <a:bodyPr/>
        <a:lstStyle/>
        <a:p>
          <a:endParaRPr lang="en-CA"/>
        </a:p>
      </dgm:t>
    </dgm:pt>
    <dgm:pt modelId="{1F5F70D5-09CF-4391-A9E0-004EE9157168}">
      <dgm:prSet phldrT="[Text]"/>
      <dgm:spPr>
        <a:solidFill>
          <a:srgbClr val="FCE1C4"/>
        </a:solidFill>
      </dgm:spPr>
      <dgm:t>
        <a:bodyPr/>
        <a:lstStyle/>
        <a:p>
          <a:r>
            <a:rPr lang="en-US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Walkers apply jobs</a:t>
          </a:r>
          <a:endParaRPr lang="en-CA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2D14A9-78BE-4BA1-9287-E483D47EB5FC}" type="parTrans" cxnId="{F0182EE6-64A3-41E5-A05F-44AD25E4BAAC}">
      <dgm:prSet/>
      <dgm:spPr/>
      <dgm:t>
        <a:bodyPr/>
        <a:lstStyle/>
        <a:p>
          <a:endParaRPr lang="en-CA"/>
        </a:p>
      </dgm:t>
    </dgm:pt>
    <dgm:pt modelId="{04676917-7A19-42C6-86F1-D0CDFC3A9D7B}" type="sibTrans" cxnId="{F0182EE6-64A3-41E5-A05F-44AD25E4BAAC}">
      <dgm:prSet/>
      <dgm:spPr/>
      <dgm:t>
        <a:bodyPr/>
        <a:lstStyle/>
        <a:p>
          <a:endParaRPr lang="en-CA"/>
        </a:p>
      </dgm:t>
    </dgm:pt>
    <dgm:pt modelId="{CB3546B8-B529-494D-B6B0-4A9B7A89D921}" type="pres">
      <dgm:prSet presAssocID="{5D9882C2-51FA-4F06-A683-3EC01125A5C0}" presName="diagram" presStyleCnt="0">
        <dgm:presLayoutVars>
          <dgm:dir/>
          <dgm:resizeHandles val="exact"/>
        </dgm:presLayoutVars>
      </dgm:prSet>
      <dgm:spPr/>
    </dgm:pt>
    <dgm:pt modelId="{7679A079-4627-4A12-80A5-F64E60791904}" type="pres">
      <dgm:prSet presAssocID="{236E8B42-8C2E-4420-B5B8-C8EC37E0FE2E}" presName="node" presStyleLbl="node1" presStyleIdx="0" presStyleCnt="5" custLinFactNeighborX="-3707" custLinFactNeighborY="88362">
        <dgm:presLayoutVars>
          <dgm:bulletEnabled val="1"/>
        </dgm:presLayoutVars>
      </dgm:prSet>
      <dgm:spPr/>
    </dgm:pt>
    <dgm:pt modelId="{97B7EFF7-035F-415F-86A0-35955185680D}" type="pres">
      <dgm:prSet presAssocID="{8A5C4ED2-3829-4202-8DC1-190C633AB3F1}" presName="sibTrans" presStyleLbl="sibTrans2D1" presStyleIdx="0" presStyleCnt="4" custAng="21324662" custLinFactNeighborX="2734" custLinFactNeighborY="-58915"/>
      <dgm:spPr/>
    </dgm:pt>
    <dgm:pt modelId="{C33DCFC0-4C92-454B-8B80-76DBD737DF42}" type="pres">
      <dgm:prSet presAssocID="{8A5C4ED2-3829-4202-8DC1-190C633AB3F1}" presName="connectorText" presStyleLbl="sibTrans2D1" presStyleIdx="0" presStyleCnt="4"/>
      <dgm:spPr/>
    </dgm:pt>
    <dgm:pt modelId="{D6A372D2-CB90-4665-A7F5-76C90154B235}" type="pres">
      <dgm:prSet presAssocID="{FFEF54A6-69A9-4C19-98A5-57E609D43D62}" presName="node" presStyleLbl="node1" presStyleIdx="1" presStyleCnt="5">
        <dgm:presLayoutVars>
          <dgm:bulletEnabled val="1"/>
        </dgm:presLayoutVars>
      </dgm:prSet>
      <dgm:spPr/>
    </dgm:pt>
    <dgm:pt modelId="{4F1EAE95-70AD-42A6-921C-DCFD5211B7DD}" type="pres">
      <dgm:prSet presAssocID="{47571E34-1A7D-4474-AA04-03B62526CE80}" presName="sibTrans" presStyleLbl="sibTrans2D1" presStyleIdx="1" presStyleCnt="4"/>
      <dgm:spPr/>
    </dgm:pt>
    <dgm:pt modelId="{538A511B-A8D5-4FF9-B844-4F33C2932C7F}" type="pres">
      <dgm:prSet presAssocID="{47571E34-1A7D-4474-AA04-03B62526CE80}" presName="connectorText" presStyleLbl="sibTrans2D1" presStyleIdx="1" presStyleCnt="4"/>
      <dgm:spPr/>
    </dgm:pt>
    <dgm:pt modelId="{6125ED2F-9BB7-4687-B9D5-56AB8C7C3EB0}" type="pres">
      <dgm:prSet presAssocID="{1FCC150C-36AE-4453-8107-F49458493FD7}" presName="node" presStyleLbl="node1" presStyleIdx="2" presStyleCnt="5">
        <dgm:presLayoutVars>
          <dgm:bulletEnabled val="1"/>
        </dgm:presLayoutVars>
      </dgm:prSet>
      <dgm:spPr/>
    </dgm:pt>
    <dgm:pt modelId="{3EAB353D-2DA3-422D-8E94-00D2250E63A4}" type="pres">
      <dgm:prSet presAssocID="{7E71DBC9-1443-4DAD-B830-8F3550DE20F0}" presName="sibTrans" presStyleLbl="sibTrans2D1" presStyleIdx="2" presStyleCnt="4" custAng="17884428" custLinFactX="-494327" custLinFactY="66497" custLinFactNeighborX="-500000" custLinFactNeighborY="100000"/>
      <dgm:spPr/>
    </dgm:pt>
    <dgm:pt modelId="{C61CB8F6-471A-4053-AC68-D47263EC9841}" type="pres">
      <dgm:prSet presAssocID="{7E71DBC9-1443-4DAD-B830-8F3550DE20F0}" presName="connectorText" presStyleLbl="sibTrans2D1" presStyleIdx="2" presStyleCnt="4"/>
      <dgm:spPr/>
    </dgm:pt>
    <dgm:pt modelId="{BE106CF9-3D40-4B68-A3E4-A7A30363E585}" type="pres">
      <dgm:prSet presAssocID="{14EEAE42-F81D-45CF-9A48-F248C7080ECF}" presName="node" presStyleLbl="node1" presStyleIdx="3" presStyleCnt="5">
        <dgm:presLayoutVars>
          <dgm:bulletEnabled val="1"/>
        </dgm:presLayoutVars>
      </dgm:prSet>
      <dgm:spPr/>
    </dgm:pt>
    <dgm:pt modelId="{434F997F-6CE5-4030-95AB-D801D90D2F26}" type="pres">
      <dgm:prSet presAssocID="{AB61FA48-35EE-497B-884E-640D965B4399}" presName="sibTrans" presStyleLbl="sibTrans2D1" presStyleIdx="3" presStyleCnt="4" custAng="10800000"/>
      <dgm:spPr/>
    </dgm:pt>
    <dgm:pt modelId="{08223964-AC7E-4BCF-B051-289BA8B5641F}" type="pres">
      <dgm:prSet presAssocID="{AB61FA48-35EE-497B-884E-640D965B4399}" presName="connectorText" presStyleLbl="sibTrans2D1" presStyleIdx="3" presStyleCnt="4"/>
      <dgm:spPr/>
    </dgm:pt>
    <dgm:pt modelId="{A798B526-DDC5-4762-BFA5-4950AD43674B}" type="pres">
      <dgm:prSet presAssocID="{1F5F70D5-09CF-4391-A9E0-004EE9157168}" presName="node" presStyleLbl="node1" presStyleIdx="4" presStyleCnt="5">
        <dgm:presLayoutVars>
          <dgm:bulletEnabled val="1"/>
        </dgm:presLayoutVars>
      </dgm:prSet>
      <dgm:spPr/>
    </dgm:pt>
  </dgm:ptLst>
  <dgm:cxnLst>
    <dgm:cxn modelId="{A0A5F30B-FD84-4912-86C3-78DE204DD2C2}" type="presOf" srcId="{236E8B42-8C2E-4420-B5B8-C8EC37E0FE2E}" destId="{7679A079-4627-4A12-80A5-F64E60791904}" srcOrd="0" destOrd="0" presId="urn:microsoft.com/office/officeart/2005/8/layout/process5"/>
    <dgm:cxn modelId="{73E00B23-6932-4CC4-B567-A85C41DAC6DC}" type="presOf" srcId="{14EEAE42-F81D-45CF-9A48-F248C7080ECF}" destId="{BE106CF9-3D40-4B68-A3E4-A7A30363E585}" srcOrd="0" destOrd="0" presId="urn:microsoft.com/office/officeart/2005/8/layout/process5"/>
    <dgm:cxn modelId="{748B5834-9D49-4E3F-80A3-4AA9C0DEAA6A}" srcId="{5D9882C2-51FA-4F06-A683-3EC01125A5C0}" destId="{236E8B42-8C2E-4420-B5B8-C8EC37E0FE2E}" srcOrd="0" destOrd="0" parTransId="{F0C04864-94C0-48FD-A6B5-CDCC1A755255}" sibTransId="{8A5C4ED2-3829-4202-8DC1-190C633AB3F1}"/>
    <dgm:cxn modelId="{3E128E39-8AF7-418F-A737-D6F17D918AFB}" type="presOf" srcId="{AB61FA48-35EE-497B-884E-640D965B4399}" destId="{08223964-AC7E-4BCF-B051-289BA8B5641F}" srcOrd="1" destOrd="0" presId="urn:microsoft.com/office/officeart/2005/8/layout/process5"/>
    <dgm:cxn modelId="{2F58B83F-E5C3-4CDE-808B-F38AFD586040}" type="presOf" srcId="{1FCC150C-36AE-4453-8107-F49458493FD7}" destId="{6125ED2F-9BB7-4687-B9D5-56AB8C7C3EB0}" srcOrd="0" destOrd="0" presId="urn:microsoft.com/office/officeart/2005/8/layout/process5"/>
    <dgm:cxn modelId="{01C17262-B5D4-4DD7-9C39-CB26C981730D}" type="presOf" srcId="{7E71DBC9-1443-4DAD-B830-8F3550DE20F0}" destId="{C61CB8F6-471A-4053-AC68-D47263EC9841}" srcOrd="1" destOrd="0" presId="urn:microsoft.com/office/officeart/2005/8/layout/process5"/>
    <dgm:cxn modelId="{7572A24F-8B65-4892-9044-EB69A0FD9A76}" type="presOf" srcId="{47571E34-1A7D-4474-AA04-03B62526CE80}" destId="{538A511B-A8D5-4FF9-B844-4F33C2932C7F}" srcOrd="1" destOrd="0" presId="urn:microsoft.com/office/officeart/2005/8/layout/process5"/>
    <dgm:cxn modelId="{B2307584-4E04-4110-B79D-5B14EA440BCD}" type="presOf" srcId="{5D9882C2-51FA-4F06-A683-3EC01125A5C0}" destId="{CB3546B8-B529-494D-B6B0-4A9B7A89D921}" srcOrd="0" destOrd="0" presId="urn:microsoft.com/office/officeart/2005/8/layout/process5"/>
    <dgm:cxn modelId="{DA59E095-6ACF-411F-B46B-4399098B2B99}" type="presOf" srcId="{AB61FA48-35EE-497B-884E-640D965B4399}" destId="{434F997F-6CE5-4030-95AB-D801D90D2F26}" srcOrd="0" destOrd="0" presId="urn:microsoft.com/office/officeart/2005/8/layout/process5"/>
    <dgm:cxn modelId="{C3C3AFA3-8656-4C71-90F8-59D47EE56D46}" type="presOf" srcId="{FFEF54A6-69A9-4C19-98A5-57E609D43D62}" destId="{D6A372D2-CB90-4665-A7F5-76C90154B235}" srcOrd="0" destOrd="0" presId="urn:microsoft.com/office/officeart/2005/8/layout/process5"/>
    <dgm:cxn modelId="{BC1CEAB4-9511-45AE-B733-75618434276F}" srcId="{5D9882C2-51FA-4F06-A683-3EC01125A5C0}" destId="{14EEAE42-F81D-45CF-9A48-F248C7080ECF}" srcOrd="3" destOrd="0" parTransId="{995C9570-6CA6-4880-81A6-410AACE89B0F}" sibTransId="{AB61FA48-35EE-497B-884E-640D965B4399}"/>
    <dgm:cxn modelId="{E10F5CB7-0FAE-494F-A0CD-E97AC8B7A2EE}" type="presOf" srcId="{8A5C4ED2-3829-4202-8DC1-190C633AB3F1}" destId="{C33DCFC0-4C92-454B-8B80-76DBD737DF42}" srcOrd="1" destOrd="0" presId="urn:microsoft.com/office/officeart/2005/8/layout/process5"/>
    <dgm:cxn modelId="{9A5E35C9-4B6F-4DE6-8008-317AE9AB771B}" srcId="{5D9882C2-51FA-4F06-A683-3EC01125A5C0}" destId="{FFEF54A6-69A9-4C19-98A5-57E609D43D62}" srcOrd="1" destOrd="0" parTransId="{B9FACE0B-78B3-4F91-9A06-4507A39B98C7}" sibTransId="{47571E34-1A7D-4474-AA04-03B62526CE80}"/>
    <dgm:cxn modelId="{42E1BFE4-D473-47E9-A4F4-3621EB9922AE}" srcId="{5D9882C2-51FA-4F06-A683-3EC01125A5C0}" destId="{1FCC150C-36AE-4453-8107-F49458493FD7}" srcOrd="2" destOrd="0" parTransId="{BE328106-7B8E-4F05-AB9D-41B5985AF956}" sibTransId="{7E71DBC9-1443-4DAD-B830-8F3550DE20F0}"/>
    <dgm:cxn modelId="{8EEAF3E4-148C-4888-A52A-36077AFFD891}" type="presOf" srcId="{1F5F70D5-09CF-4391-A9E0-004EE9157168}" destId="{A798B526-DDC5-4762-BFA5-4950AD43674B}" srcOrd="0" destOrd="0" presId="urn:microsoft.com/office/officeart/2005/8/layout/process5"/>
    <dgm:cxn modelId="{F0182EE6-64A3-41E5-A05F-44AD25E4BAAC}" srcId="{5D9882C2-51FA-4F06-A683-3EC01125A5C0}" destId="{1F5F70D5-09CF-4391-A9E0-004EE9157168}" srcOrd="4" destOrd="0" parTransId="{0B2D14A9-78BE-4BA1-9287-E483D47EB5FC}" sibTransId="{04676917-7A19-42C6-86F1-D0CDFC3A9D7B}"/>
    <dgm:cxn modelId="{BC150DEF-E22B-4E5D-BA93-0863DB179175}" type="presOf" srcId="{7E71DBC9-1443-4DAD-B830-8F3550DE20F0}" destId="{3EAB353D-2DA3-422D-8E94-00D2250E63A4}" srcOrd="0" destOrd="0" presId="urn:microsoft.com/office/officeart/2005/8/layout/process5"/>
    <dgm:cxn modelId="{A93BACF1-9CBA-4815-BC75-99085A9CF233}" type="presOf" srcId="{8A5C4ED2-3829-4202-8DC1-190C633AB3F1}" destId="{97B7EFF7-035F-415F-86A0-35955185680D}" srcOrd="0" destOrd="0" presId="urn:microsoft.com/office/officeart/2005/8/layout/process5"/>
    <dgm:cxn modelId="{082E48F8-202A-46B3-B417-420DAC129607}" type="presOf" srcId="{47571E34-1A7D-4474-AA04-03B62526CE80}" destId="{4F1EAE95-70AD-42A6-921C-DCFD5211B7DD}" srcOrd="0" destOrd="0" presId="urn:microsoft.com/office/officeart/2005/8/layout/process5"/>
    <dgm:cxn modelId="{1C227048-64E6-43AD-88C6-8C5B602BB706}" type="presParOf" srcId="{CB3546B8-B529-494D-B6B0-4A9B7A89D921}" destId="{7679A079-4627-4A12-80A5-F64E60791904}" srcOrd="0" destOrd="0" presId="urn:microsoft.com/office/officeart/2005/8/layout/process5"/>
    <dgm:cxn modelId="{A80261F8-AA42-4547-B0D1-34AC466CD0A2}" type="presParOf" srcId="{CB3546B8-B529-494D-B6B0-4A9B7A89D921}" destId="{97B7EFF7-035F-415F-86A0-35955185680D}" srcOrd="1" destOrd="0" presId="urn:microsoft.com/office/officeart/2005/8/layout/process5"/>
    <dgm:cxn modelId="{2D03F6A5-E7D8-49DF-8E8B-C9EA7D762CCB}" type="presParOf" srcId="{97B7EFF7-035F-415F-86A0-35955185680D}" destId="{C33DCFC0-4C92-454B-8B80-76DBD737DF42}" srcOrd="0" destOrd="0" presId="urn:microsoft.com/office/officeart/2005/8/layout/process5"/>
    <dgm:cxn modelId="{517A1020-8D6F-4A6C-BEA9-20E7ECECF37D}" type="presParOf" srcId="{CB3546B8-B529-494D-B6B0-4A9B7A89D921}" destId="{D6A372D2-CB90-4665-A7F5-76C90154B235}" srcOrd="2" destOrd="0" presId="urn:microsoft.com/office/officeart/2005/8/layout/process5"/>
    <dgm:cxn modelId="{7E638C8D-564E-4F9F-B18A-D4DD4D7D3DF1}" type="presParOf" srcId="{CB3546B8-B529-494D-B6B0-4A9B7A89D921}" destId="{4F1EAE95-70AD-42A6-921C-DCFD5211B7DD}" srcOrd="3" destOrd="0" presId="urn:microsoft.com/office/officeart/2005/8/layout/process5"/>
    <dgm:cxn modelId="{53DC2148-2D10-4C36-BDAF-FDF36BA13E46}" type="presParOf" srcId="{4F1EAE95-70AD-42A6-921C-DCFD5211B7DD}" destId="{538A511B-A8D5-4FF9-B844-4F33C2932C7F}" srcOrd="0" destOrd="0" presId="urn:microsoft.com/office/officeart/2005/8/layout/process5"/>
    <dgm:cxn modelId="{E511722C-73DE-4FCC-872F-4A65D495DD0E}" type="presParOf" srcId="{CB3546B8-B529-494D-B6B0-4A9B7A89D921}" destId="{6125ED2F-9BB7-4687-B9D5-56AB8C7C3EB0}" srcOrd="4" destOrd="0" presId="urn:microsoft.com/office/officeart/2005/8/layout/process5"/>
    <dgm:cxn modelId="{115AD166-C04C-4EC1-A195-DD7F0D7CB71F}" type="presParOf" srcId="{CB3546B8-B529-494D-B6B0-4A9B7A89D921}" destId="{3EAB353D-2DA3-422D-8E94-00D2250E63A4}" srcOrd="5" destOrd="0" presId="urn:microsoft.com/office/officeart/2005/8/layout/process5"/>
    <dgm:cxn modelId="{B333BA60-0787-490D-84BE-3C425ECC0EAB}" type="presParOf" srcId="{3EAB353D-2DA3-422D-8E94-00D2250E63A4}" destId="{C61CB8F6-471A-4053-AC68-D47263EC9841}" srcOrd="0" destOrd="0" presId="urn:microsoft.com/office/officeart/2005/8/layout/process5"/>
    <dgm:cxn modelId="{8F5EDAAB-5215-4458-9599-6016EDE6D874}" type="presParOf" srcId="{CB3546B8-B529-494D-B6B0-4A9B7A89D921}" destId="{BE106CF9-3D40-4B68-A3E4-A7A30363E585}" srcOrd="6" destOrd="0" presId="urn:microsoft.com/office/officeart/2005/8/layout/process5"/>
    <dgm:cxn modelId="{FC92AA32-AF6F-4DD4-8C1F-6D29E2FDE8F1}" type="presParOf" srcId="{CB3546B8-B529-494D-B6B0-4A9B7A89D921}" destId="{434F997F-6CE5-4030-95AB-D801D90D2F26}" srcOrd="7" destOrd="0" presId="urn:microsoft.com/office/officeart/2005/8/layout/process5"/>
    <dgm:cxn modelId="{58214111-9708-48D5-81FF-67640868C0E7}" type="presParOf" srcId="{434F997F-6CE5-4030-95AB-D801D90D2F26}" destId="{08223964-AC7E-4BCF-B051-289BA8B5641F}" srcOrd="0" destOrd="0" presId="urn:microsoft.com/office/officeart/2005/8/layout/process5"/>
    <dgm:cxn modelId="{F66FCA79-DB9E-4328-A5E8-0EB362F96926}" type="presParOf" srcId="{CB3546B8-B529-494D-B6B0-4A9B7A89D921}" destId="{A798B526-DDC5-4762-BFA5-4950AD43674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90678-542D-4481-A2F1-6059C356FA88}" type="doc">
      <dgm:prSet loTypeId="urn:microsoft.com/office/officeart/2005/8/layout/chart3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842ADAA-C2E4-4E13-B421-4C3BF91C427F}">
      <dgm:prSet phldrT="[Text]" custT="1"/>
      <dgm:spPr>
        <a:solidFill>
          <a:srgbClr val="FCE1C4"/>
        </a:solidFill>
        <a:ln>
          <a:solidFill>
            <a:srgbClr val="FCE1C4"/>
          </a:solidFill>
        </a:ln>
      </dgm:spPr>
      <dgm:t>
        <a:bodyPr/>
        <a:lstStyle/>
        <a:p>
          <a:pPr algn="l"/>
          <a:r>
            <a:rPr lang="en-US" sz="1400" dirty="0">
              <a:solidFill>
                <a:srgbClr val="672F0D"/>
              </a:solidFill>
            </a:rPr>
            <a:t>   </a:t>
          </a:r>
          <a:r>
            <a:rPr lang="en-US" sz="1600" b="1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Front-End:</a:t>
          </a:r>
        </a:p>
        <a:p>
          <a:pPr algn="l"/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CA" sz="14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Fazle</a:t>
          </a:r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Ryan Chowdhury</a:t>
          </a:r>
        </a:p>
        <a:p>
          <a:pPr algn="l"/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Johann Taylor</a:t>
          </a:r>
        </a:p>
        <a:p>
          <a:pPr algn="l"/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Manjula </a:t>
          </a:r>
          <a:r>
            <a:rPr lang="en-CA" sz="14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Guneratne</a:t>
          </a:r>
          <a:endParaRPr lang="en-CA" sz="14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/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CA" sz="14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Neeko</a:t>
          </a:r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Tang</a:t>
          </a:r>
        </a:p>
        <a:p>
          <a:pPr algn="l"/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Rajendra Dhanraj</a:t>
          </a:r>
        </a:p>
        <a:p>
          <a:pPr algn="l"/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Richard Lim</a:t>
          </a:r>
          <a:endParaRPr lang="en-US" sz="14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endParaRPr lang="en-CA" sz="800" dirty="0"/>
        </a:p>
      </dgm:t>
    </dgm:pt>
    <dgm:pt modelId="{239902FE-3523-4963-B467-90EC5373E516}" type="parTrans" cxnId="{30976AFD-0AF5-4408-9AEC-1A89759C69F6}">
      <dgm:prSet/>
      <dgm:spPr/>
      <dgm:t>
        <a:bodyPr/>
        <a:lstStyle/>
        <a:p>
          <a:endParaRPr lang="en-CA"/>
        </a:p>
      </dgm:t>
    </dgm:pt>
    <dgm:pt modelId="{17866A6B-D624-421A-A6D7-2D57EA48EBCF}" type="sibTrans" cxnId="{30976AFD-0AF5-4408-9AEC-1A89759C69F6}">
      <dgm:prSet/>
      <dgm:spPr/>
      <dgm:t>
        <a:bodyPr/>
        <a:lstStyle/>
        <a:p>
          <a:endParaRPr lang="en-CA"/>
        </a:p>
      </dgm:t>
    </dgm:pt>
    <dgm:pt modelId="{2780B637-710E-479A-9970-70535694BEED}">
      <dgm:prSet phldrT="[Text]" custT="1"/>
      <dgm:spPr>
        <a:solidFill>
          <a:srgbClr val="FCE1C4"/>
        </a:solidFill>
        <a:ln>
          <a:solidFill>
            <a:srgbClr val="FCE1C4"/>
          </a:solidFill>
        </a:ln>
      </dgm:spPr>
      <dgm:t>
        <a:bodyPr/>
        <a:lstStyle/>
        <a:p>
          <a:r>
            <a:rPr lang="en-US" sz="1400" b="1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GitHub &amp; Heroku:</a:t>
          </a:r>
        </a:p>
        <a:p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Curtis Smith</a:t>
          </a:r>
        </a:p>
      </dgm:t>
    </dgm:pt>
    <dgm:pt modelId="{B54BBB67-5A4D-417B-8ED8-227B62259DC0}" type="parTrans" cxnId="{BECA6DC8-D4D2-4AED-9026-446C381CDEAA}">
      <dgm:prSet/>
      <dgm:spPr/>
      <dgm:t>
        <a:bodyPr/>
        <a:lstStyle/>
        <a:p>
          <a:endParaRPr lang="en-CA"/>
        </a:p>
      </dgm:t>
    </dgm:pt>
    <dgm:pt modelId="{D276E024-2326-492C-A645-FED6C5D49BA6}" type="sibTrans" cxnId="{BECA6DC8-D4D2-4AED-9026-446C381CDEAA}">
      <dgm:prSet/>
      <dgm:spPr/>
      <dgm:t>
        <a:bodyPr/>
        <a:lstStyle/>
        <a:p>
          <a:endParaRPr lang="en-CA"/>
        </a:p>
      </dgm:t>
    </dgm:pt>
    <dgm:pt modelId="{2F1E6F83-1E70-4D1C-B614-E974A53F6F2D}">
      <dgm:prSet phldrT="[Text]" custT="1"/>
      <dgm:spPr>
        <a:solidFill>
          <a:srgbClr val="FCE1C4"/>
        </a:solidFill>
        <a:ln>
          <a:solidFill>
            <a:srgbClr val="FCE1C4"/>
          </a:solidFill>
        </a:ln>
      </dgm:spPr>
      <dgm:t>
        <a:bodyPr/>
        <a:lstStyle/>
        <a:p>
          <a:r>
            <a:rPr lang="en-US" sz="1600" b="1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Management:</a:t>
          </a:r>
        </a:p>
        <a:p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Malek Ben </a:t>
          </a:r>
          <a:r>
            <a:rPr lang="en-CA" sz="14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Jemia</a:t>
          </a:r>
          <a:endParaRPr lang="en-CA" sz="14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CA" sz="14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Neeko</a:t>
          </a:r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Tang</a:t>
          </a:r>
        </a:p>
      </dgm:t>
    </dgm:pt>
    <dgm:pt modelId="{B82A143C-9E69-4F10-A824-FCED5D97CEB6}" type="parTrans" cxnId="{C5F73C14-41DC-4DEB-9E3E-E10A098D12C3}">
      <dgm:prSet/>
      <dgm:spPr/>
      <dgm:t>
        <a:bodyPr/>
        <a:lstStyle/>
        <a:p>
          <a:endParaRPr lang="en-CA"/>
        </a:p>
      </dgm:t>
    </dgm:pt>
    <dgm:pt modelId="{27D570A5-1800-4346-B538-7AD41D42BF25}" type="sibTrans" cxnId="{C5F73C14-41DC-4DEB-9E3E-E10A098D12C3}">
      <dgm:prSet/>
      <dgm:spPr/>
      <dgm:t>
        <a:bodyPr/>
        <a:lstStyle/>
        <a:p>
          <a:endParaRPr lang="en-CA"/>
        </a:p>
      </dgm:t>
    </dgm:pt>
    <dgm:pt modelId="{67B2138C-E6E6-4520-AE97-4DDA69A97496}">
      <dgm:prSet phldrT="[Text]" custT="1"/>
      <dgm:spPr>
        <a:solidFill>
          <a:srgbClr val="FCE1C4"/>
        </a:solidFill>
        <a:ln>
          <a:solidFill>
            <a:srgbClr val="FCE1C4"/>
          </a:solidFill>
        </a:ln>
      </dgm:spPr>
      <dgm:t>
        <a:bodyPr anchor="b"/>
        <a:lstStyle/>
        <a:p>
          <a:pPr algn="ctr"/>
          <a:r>
            <a:rPr lang="en-US" sz="1400" dirty="0">
              <a:solidFill>
                <a:srgbClr val="672F0D"/>
              </a:solidFill>
            </a:rPr>
            <a:t>            </a:t>
          </a:r>
          <a:r>
            <a:rPr lang="en-US" sz="1600" b="1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Back-end:</a:t>
          </a:r>
        </a:p>
        <a:p>
          <a:pPr algn="ctr"/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Curtis Smith</a:t>
          </a:r>
        </a:p>
        <a:p>
          <a:pPr algn="ctr"/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Malek Ben </a:t>
          </a:r>
          <a:r>
            <a:rPr lang="en-CA" sz="14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Jemia</a:t>
          </a:r>
          <a:endParaRPr lang="en-CA" sz="14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/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Shanshan Tina Xu</a:t>
          </a:r>
        </a:p>
      </dgm:t>
    </dgm:pt>
    <dgm:pt modelId="{8ECEF155-E345-42B8-8280-1CDE60588D91}" type="parTrans" cxnId="{DD32287B-4E4C-4C0D-8BD1-84B6E936B0BE}">
      <dgm:prSet/>
      <dgm:spPr/>
      <dgm:t>
        <a:bodyPr/>
        <a:lstStyle/>
        <a:p>
          <a:endParaRPr lang="en-CA"/>
        </a:p>
      </dgm:t>
    </dgm:pt>
    <dgm:pt modelId="{726D6F47-3421-4EDE-B0AA-EC9BB2D31B9B}" type="sibTrans" cxnId="{DD32287B-4E4C-4C0D-8BD1-84B6E936B0BE}">
      <dgm:prSet/>
      <dgm:spPr/>
      <dgm:t>
        <a:bodyPr/>
        <a:lstStyle/>
        <a:p>
          <a:endParaRPr lang="en-CA"/>
        </a:p>
      </dgm:t>
    </dgm:pt>
    <dgm:pt modelId="{DEE8EC9F-7399-4AB0-8E28-1EDA71612446}">
      <dgm:prSet phldrT="[Text]" custT="1"/>
      <dgm:spPr>
        <a:solidFill>
          <a:srgbClr val="FCE1C4"/>
        </a:solidFill>
        <a:ln>
          <a:solidFill>
            <a:srgbClr val="FCE1C4"/>
          </a:solidFill>
        </a:ln>
      </dgm:spPr>
      <dgm:t>
        <a:bodyPr/>
        <a:lstStyle/>
        <a:p>
          <a:r>
            <a:rPr lang="en-US" sz="1400" b="1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Reademe</a:t>
          </a:r>
          <a:r>
            <a:rPr lang="en-US" sz="1400" b="1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&amp; PPT: </a:t>
          </a:r>
        </a:p>
        <a:p>
          <a:r>
            <a:rPr lang="en-CA" sz="14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Shanshan Tina Xu</a:t>
          </a:r>
        </a:p>
      </dgm:t>
    </dgm:pt>
    <dgm:pt modelId="{8600B2FF-1569-4F95-8BB6-897353FE24F8}" type="parTrans" cxnId="{0B4FBEDF-E468-45ED-8947-C66D34D12ACE}">
      <dgm:prSet/>
      <dgm:spPr/>
      <dgm:t>
        <a:bodyPr/>
        <a:lstStyle/>
        <a:p>
          <a:endParaRPr lang="en-CA"/>
        </a:p>
      </dgm:t>
    </dgm:pt>
    <dgm:pt modelId="{F4589D16-9B93-4AA7-9129-54FA47884ADB}" type="sibTrans" cxnId="{0B4FBEDF-E468-45ED-8947-C66D34D12ACE}">
      <dgm:prSet/>
      <dgm:spPr/>
      <dgm:t>
        <a:bodyPr/>
        <a:lstStyle/>
        <a:p>
          <a:endParaRPr lang="en-CA"/>
        </a:p>
      </dgm:t>
    </dgm:pt>
    <dgm:pt modelId="{A4CF9D31-DFF0-40AD-BAF3-F9363B749DAF}" type="pres">
      <dgm:prSet presAssocID="{E0890678-542D-4481-A2F1-6059C356FA88}" presName="compositeShape" presStyleCnt="0">
        <dgm:presLayoutVars>
          <dgm:chMax val="7"/>
          <dgm:dir/>
          <dgm:resizeHandles val="exact"/>
        </dgm:presLayoutVars>
      </dgm:prSet>
      <dgm:spPr/>
    </dgm:pt>
    <dgm:pt modelId="{0A9C95A6-CF72-4BBA-8A61-79C0225611CF}" type="pres">
      <dgm:prSet presAssocID="{E0890678-542D-4481-A2F1-6059C356FA88}" presName="wedge1" presStyleLbl="node1" presStyleIdx="0" presStyleCnt="5" custScaleX="124277" custScaleY="114098" custLinFactNeighborX="-2447" custLinFactNeighborY="3320"/>
      <dgm:spPr/>
    </dgm:pt>
    <dgm:pt modelId="{1A81DB43-1B85-49DC-A061-23D16E8D84C2}" type="pres">
      <dgm:prSet presAssocID="{E0890678-542D-4481-A2F1-6059C356FA88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D110378-9F93-494F-A927-E61EDB056539}" type="pres">
      <dgm:prSet presAssocID="{E0890678-542D-4481-A2F1-6059C356FA88}" presName="wedge2" presStyleLbl="node1" presStyleIdx="1" presStyleCnt="5"/>
      <dgm:spPr/>
    </dgm:pt>
    <dgm:pt modelId="{3EFF744C-03C8-4BEF-8046-E3C9DCD82440}" type="pres">
      <dgm:prSet presAssocID="{E0890678-542D-4481-A2F1-6059C356FA88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2D3C58F2-E5BA-4801-8A5E-09B6F438946A}" type="pres">
      <dgm:prSet presAssocID="{E0890678-542D-4481-A2F1-6059C356FA88}" presName="wedge3" presStyleLbl="node1" presStyleIdx="2" presStyleCnt="5" custLinFactNeighborX="228" custLinFactNeighborY="-80"/>
      <dgm:spPr/>
    </dgm:pt>
    <dgm:pt modelId="{CA55CDF0-B981-4B3E-A9BA-1219BEF43F42}" type="pres">
      <dgm:prSet presAssocID="{E0890678-542D-4481-A2F1-6059C356FA88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7DCBBE6-1D8A-4CE0-B4E3-2D64E26B06B0}" type="pres">
      <dgm:prSet presAssocID="{E0890678-542D-4481-A2F1-6059C356FA88}" presName="wedge4" presStyleLbl="node1" presStyleIdx="3" presStyleCnt="5"/>
      <dgm:spPr/>
    </dgm:pt>
    <dgm:pt modelId="{EC9E47BA-9207-40E5-8DEF-5E3270FB6501}" type="pres">
      <dgm:prSet presAssocID="{E0890678-542D-4481-A2F1-6059C356FA88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194AB61-11C7-403D-8B23-8A3448CB6E3A}" type="pres">
      <dgm:prSet presAssocID="{E0890678-542D-4481-A2F1-6059C356FA88}" presName="wedge5" presStyleLbl="node1" presStyleIdx="4" presStyleCnt="5"/>
      <dgm:spPr/>
    </dgm:pt>
    <dgm:pt modelId="{C01D381D-E1DB-4AF2-9DEB-0B988A3F6B48}" type="pres">
      <dgm:prSet presAssocID="{E0890678-542D-4481-A2F1-6059C356FA88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C5F73C14-41DC-4DEB-9E3E-E10A098D12C3}" srcId="{E0890678-542D-4481-A2F1-6059C356FA88}" destId="{2F1E6F83-1E70-4D1C-B614-E974A53F6F2D}" srcOrd="3" destOrd="0" parTransId="{B82A143C-9E69-4F10-A824-FCED5D97CEB6}" sibTransId="{27D570A5-1800-4346-B538-7AD41D42BF25}"/>
    <dgm:cxn modelId="{7654592C-0EC4-4953-AB5D-ECBBA064A9A8}" type="presOf" srcId="{C842ADAA-C2E4-4E13-B421-4C3BF91C427F}" destId="{0A9C95A6-CF72-4BBA-8A61-79C0225611CF}" srcOrd="0" destOrd="0" presId="urn:microsoft.com/office/officeart/2005/8/layout/chart3"/>
    <dgm:cxn modelId="{78B92C3C-33F7-44EB-9354-D04A72F27672}" type="presOf" srcId="{67B2138C-E6E6-4520-AE97-4DDA69A97496}" destId="{C01D381D-E1DB-4AF2-9DEB-0B988A3F6B48}" srcOrd="1" destOrd="0" presId="urn:microsoft.com/office/officeart/2005/8/layout/chart3"/>
    <dgm:cxn modelId="{446E8B67-2226-4540-8C30-413D1BB22A55}" type="presOf" srcId="{E0890678-542D-4481-A2F1-6059C356FA88}" destId="{A4CF9D31-DFF0-40AD-BAF3-F9363B749DAF}" srcOrd="0" destOrd="0" presId="urn:microsoft.com/office/officeart/2005/8/layout/chart3"/>
    <dgm:cxn modelId="{02A15B6C-CDBA-4874-A75A-07306E9D42A1}" type="presOf" srcId="{2F1E6F83-1E70-4D1C-B614-E974A53F6F2D}" destId="{67DCBBE6-1D8A-4CE0-B4E3-2D64E26B06B0}" srcOrd="0" destOrd="0" presId="urn:microsoft.com/office/officeart/2005/8/layout/chart3"/>
    <dgm:cxn modelId="{A198694D-19AB-428A-BA88-2675CCC8A6A7}" type="presOf" srcId="{DEE8EC9F-7399-4AB0-8E28-1EDA71612446}" destId="{5D110378-9F93-494F-A927-E61EDB056539}" srcOrd="0" destOrd="0" presId="urn:microsoft.com/office/officeart/2005/8/layout/chart3"/>
    <dgm:cxn modelId="{51C36A51-D68D-430F-BEE5-CCDEB6252609}" type="presOf" srcId="{67B2138C-E6E6-4520-AE97-4DDA69A97496}" destId="{F194AB61-11C7-403D-8B23-8A3448CB6E3A}" srcOrd="0" destOrd="0" presId="urn:microsoft.com/office/officeart/2005/8/layout/chart3"/>
    <dgm:cxn modelId="{67527B76-1BBB-47AE-82AC-6A923CFE1DC0}" type="presOf" srcId="{2780B637-710E-479A-9970-70535694BEED}" destId="{2D3C58F2-E5BA-4801-8A5E-09B6F438946A}" srcOrd="0" destOrd="0" presId="urn:microsoft.com/office/officeart/2005/8/layout/chart3"/>
    <dgm:cxn modelId="{DD32287B-4E4C-4C0D-8BD1-84B6E936B0BE}" srcId="{E0890678-542D-4481-A2F1-6059C356FA88}" destId="{67B2138C-E6E6-4520-AE97-4DDA69A97496}" srcOrd="4" destOrd="0" parTransId="{8ECEF155-E345-42B8-8280-1CDE60588D91}" sibTransId="{726D6F47-3421-4EDE-B0AA-EC9BB2D31B9B}"/>
    <dgm:cxn modelId="{50BB3EA2-3ABF-4896-AB6C-6D0DE1235EE1}" type="presOf" srcId="{DEE8EC9F-7399-4AB0-8E28-1EDA71612446}" destId="{3EFF744C-03C8-4BEF-8046-E3C9DCD82440}" srcOrd="1" destOrd="0" presId="urn:microsoft.com/office/officeart/2005/8/layout/chart3"/>
    <dgm:cxn modelId="{B7FB6BB9-EF8C-4EC3-8DA8-A445E037781C}" type="presOf" srcId="{2F1E6F83-1E70-4D1C-B614-E974A53F6F2D}" destId="{EC9E47BA-9207-40E5-8DEF-5E3270FB6501}" srcOrd="1" destOrd="0" presId="urn:microsoft.com/office/officeart/2005/8/layout/chart3"/>
    <dgm:cxn modelId="{69F46BC1-E17A-4739-871A-87340E3A3A0C}" type="presOf" srcId="{C842ADAA-C2E4-4E13-B421-4C3BF91C427F}" destId="{1A81DB43-1B85-49DC-A061-23D16E8D84C2}" srcOrd="1" destOrd="0" presId="urn:microsoft.com/office/officeart/2005/8/layout/chart3"/>
    <dgm:cxn modelId="{BECA6DC8-D4D2-4AED-9026-446C381CDEAA}" srcId="{E0890678-542D-4481-A2F1-6059C356FA88}" destId="{2780B637-710E-479A-9970-70535694BEED}" srcOrd="2" destOrd="0" parTransId="{B54BBB67-5A4D-417B-8ED8-227B62259DC0}" sibTransId="{D276E024-2326-492C-A645-FED6C5D49BA6}"/>
    <dgm:cxn modelId="{4AF618D2-44BF-4C68-B391-F44108FC1697}" type="presOf" srcId="{2780B637-710E-479A-9970-70535694BEED}" destId="{CA55CDF0-B981-4B3E-A9BA-1219BEF43F42}" srcOrd="1" destOrd="0" presId="urn:microsoft.com/office/officeart/2005/8/layout/chart3"/>
    <dgm:cxn modelId="{0B4FBEDF-E468-45ED-8947-C66D34D12ACE}" srcId="{E0890678-542D-4481-A2F1-6059C356FA88}" destId="{DEE8EC9F-7399-4AB0-8E28-1EDA71612446}" srcOrd="1" destOrd="0" parTransId="{8600B2FF-1569-4F95-8BB6-897353FE24F8}" sibTransId="{F4589D16-9B93-4AA7-9129-54FA47884ADB}"/>
    <dgm:cxn modelId="{30976AFD-0AF5-4408-9AEC-1A89759C69F6}" srcId="{E0890678-542D-4481-A2F1-6059C356FA88}" destId="{C842ADAA-C2E4-4E13-B421-4C3BF91C427F}" srcOrd="0" destOrd="0" parTransId="{239902FE-3523-4963-B467-90EC5373E516}" sibTransId="{17866A6B-D624-421A-A6D7-2D57EA48EBCF}"/>
    <dgm:cxn modelId="{1D9E3C8E-CE69-444C-8CD8-660C8E88A120}" type="presParOf" srcId="{A4CF9D31-DFF0-40AD-BAF3-F9363B749DAF}" destId="{0A9C95A6-CF72-4BBA-8A61-79C0225611CF}" srcOrd="0" destOrd="0" presId="urn:microsoft.com/office/officeart/2005/8/layout/chart3"/>
    <dgm:cxn modelId="{96F4E2E5-29C8-4D1E-A014-700990BE4BD3}" type="presParOf" srcId="{A4CF9D31-DFF0-40AD-BAF3-F9363B749DAF}" destId="{1A81DB43-1B85-49DC-A061-23D16E8D84C2}" srcOrd="1" destOrd="0" presId="urn:microsoft.com/office/officeart/2005/8/layout/chart3"/>
    <dgm:cxn modelId="{5D01F0CD-43E0-461F-9504-E7DDA065DC96}" type="presParOf" srcId="{A4CF9D31-DFF0-40AD-BAF3-F9363B749DAF}" destId="{5D110378-9F93-494F-A927-E61EDB056539}" srcOrd="2" destOrd="0" presId="urn:microsoft.com/office/officeart/2005/8/layout/chart3"/>
    <dgm:cxn modelId="{4CE578CD-55E1-4FCA-8C3B-68E16683BDA5}" type="presParOf" srcId="{A4CF9D31-DFF0-40AD-BAF3-F9363B749DAF}" destId="{3EFF744C-03C8-4BEF-8046-E3C9DCD82440}" srcOrd="3" destOrd="0" presId="urn:microsoft.com/office/officeart/2005/8/layout/chart3"/>
    <dgm:cxn modelId="{F9002121-8B23-4189-8CAF-E933A4BABDE4}" type="presParOf" srcId="{A4CF9D31-DFF0-40AD-BAF3-F9363B749DAF}" destId="{2D3C58F2-E5BA-4801-8A5E-09B6F438946A}" srcOrd="4" destOrd="0" presId="urn:microsoft.com/office/officeart/2005/8/layout/chart3"/>
    <dgm:cxn modelId="{C2549E9A-891E-47D6-965A-67D194B884B1}" type="presParOf" srcId="{A4CF9D31-DFF0-40AD-BAF3-F9363B749DAF}" destId="{CA55CDF0-B981-4B3E-A9BA-1219BEF43F42}" srcOrd="5" destOrd="0" presId="urn:microsoft.com/office/officeart/2005/8/layout/chart3"/>
    <dgm:cxn modelId="{EE2A9C9E-A3F2-4D8E-B91A-DBE0BFA3F903}" type="presParOf" srcId="{A4CF9D31-DFF0-40AD-BAF3-F9363B749DAF}" destId="{67DCBBE6-1D8A-4CE0-B4E3-2D64E26B06B0}" srcOrd="6" destOrd="0" presId="urn:microsoft.com/office/officeart/2005/8/layout/chart3"/>
    <dgm:cxn modelId="{D3B6D0C0-D9B7-4DA6-A9F8-A991873EB3BA}" type="presParOf" srcId="{A4CF9D31-DFF0-40AD-BAF3-F9363B749DAF}" destId="{EC9E47BA-9207-40E5-8DEF-5E3270FB6501}" srcOrd="7" destOrd="0" presId="urn:microsoft.com/office/officeart/2005/8/layout/chart3"/>
    <dgm:cxn modelId="{AC685193-A878-4D05-A1D4-6A97876B75BC}" type="presParOf" srcId="{A4CF9D31-DFF0-40AD-BAF3-F9363B749DAF}" destId="{F194AB61-11C7-403D-8B23-8A3448CB6E3A}" srcOrd="8" destOrd="0" presId="urn:microsoft.com/office/officeart/2005/8/layout/chart3"/>
    <dgm:cxn modelId="{6477FA85-F2B7-43B6-A4B0-39DCAF4ADDD3}" type="presParOf" srcId="{A4CF9D31-DFF0-40AD-BAF3-F9363B749DAF}" destId="{C01D381D-E1DB-4AF2-9DEB-0B988A3F6B48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1C28A8-C024-4556-A6F2-6F65C94A8DAA}" type="doc">
      <dgm:prSet loTypeId="urn:microsoft.com/office/officeart/2005/8/layout/hList9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F24C194-2619-4928-AFD3-141CA9E2EE74}">
      <dgm:prSet phldrT="[Text]" custT="1"/>
      <dgm:spPr>
        <a:solidFill>
          <a:srgbClr val="672F0D"/>
        </a:solidFill>
        <a:ln>
          <a:solidFill>
            <a:srgbClr val="672F0D"/>
          </a:solidFill>
        </a:ln>
      </dgm:spPr>
      <dgm:t>
        <a:bodyPr/>
        <a:lstStyle/>
        <a:p>
          <a:r>
            <a:rPr lang="en-US" altLang="ko-KR" sz="2400" dirty="0">
              <a:solidFill>
                <a:srgbClr val="FCE1C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Success</a:t>
          </a:r>
          <a:endParaRPr lang="en-CA" sz="2400" dirty="0">
            <a:solidFill>
              <a:srgbClr val="FCE1C4"/>
            </a:solidFill>
          </a:endParaRPr>
        </a:p>
      </dgm:t>
    </dgm:pt>
    <dgm:pt modelId="{502B2896-EB78-476D-A609-E3E4C0C6FCE1}" type="parTrans" cxnId="{4139AA4F-76B1-4399-B8E0-8E4A0F78BACE}">
      <dgm:prSet/>
      <dgm:spPr/>
      <dgm:t>
        <a:bodyPr/>
        <a:lstStyle/>
        <a:p>
          <a:endParaRPr lang="en-CA"/>
        </a:p>
      </dgm:t>
    </dgm:pt>
    <dgm:pt modelId="{F64C2097-8EC2-4F25-8FD9-A6FF6BD348CA}" type="sibTrans" cxnId="{4139AA4F-76B1-4399-B8E0-8E4A0F78BACE}">
      <dgm:prSet/>
      <dgm:spPr/>
      <dgm:t>
        <a:bodyPr/>
        <a:lstStyle/>
        <a:p>
          <a:endParaRPr lang="en-CA"/>
        </a:p>
      </dgm:t>
    </dgm:pt>
    <dgm:pt modelId="{F90A8E3D-EB06-4B0C-B42E-ABBA36B7DE46}">
      <dgm:prSet phldrT="[Text]" custT="1"/>
      <dgm:spPr>
        <a:solidFill>
          <a:srgbClr val="FCE1C4">
            <a:alpha val="90000"/>
          </a:srgbClr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sz="2000" b="0" i="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worked well as a team</a:t>
          </a:r>
          <a:br>
            <a:rPr lang="en-US" sz="20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agile methodology</a:t>
          </a:r>
          <a:br>
            <a:rPr lang="en-US" sz="20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daily scrums</a:t>
          </a:r>
          <a:br>
            <a:rPr lang="en-US" sz="20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well balanced skills</a:t>
          </a:r>
          <a:endParaRPr lang="en-CA" sz="20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57EEF5-1E7F-4359-806F-6FBD3FB1CCEA}" type="parTrans" cxnId="{39E1ACB7-3EF9-4406-BFF0-EA8BC05A2047}">
      <dgm:prSet/>
      <dgm:spPr/>
      <dgm:t>
        <a:bodyPr/>
        <a:lstStyle/>
        <a:p>
          <a:endParaRPr lang="en-CA"/>
        </a:p>
      </dgm:t>
    </dgm:pt>
    <dgm:pt modelId="{9B6A937E-3074-4092-B87E-77CE42A2FF16}" type="sibTrans" cxnId="{39E1ACB7-3EF9-4406-BFF0-EA8BC05A2047}">
      <dgm:prSet/>
      <dgm:spPr/>
      <dgm:t>
        <a:bodyPr/>
        <a:lstStyle/>
        <a:p>
          <a:endParaRPr lang="en-CA"/>
        </a:p>
      </dgm:t>
    </dgm:pt>
    <dgm:pt modelId="{022545E6-975E-44DE-B16C-0846746C775F}">
      <dgm:prSet phldrT="[Text]" custT="1"/>
      <dgm:spPr>
        <a:solidFill>
          <a:srgbClr val="672F0D"/>
        </a:solidFill>
        <a:ln>
          <a:solidFill>
            <a:srgbClr val="672F0D"/>
          </a:solidFill>
        </a:ln>
      </dgm:spPr>
      <dgm:t>
        <a:bodyPr/>
        <a:lstStyle/>
        <a:p>
          <a:r>
            <a:rPr lang="en-US" sz="2400" dirty="0">
              <a:solidFill>
                <a:srgbClr val="FCE1C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endParaRPr lang="en-CA" sz="2400" dirty="0">
            <a:solidFill>
              <a:srgbClr val="FCE1C4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370420-51AC-488B-B6BF-834D0B019C67}" type="parTrans" cxnId="{10128905-396D-4793-AEC6-C2ED94F27B33}">
      <dgm:prSet/>
      <dgm:spPr/>
      <dgm:t>
        <a:bodyPr/>
        <a:lstStyle/>
        <a:p>
          <a:endParaRPr lang="en-CA"/>
        </a:p>
      </dgm:t>
    </dgm:pt>
    <dgm:pt modelId="{FED777B4-8A13-4E65-AFDD-773454490397}" type="sibTrans" cxnId="{10128905-396D-4793-AEC6-C2ED94F27B33}">
      <dgm:prSet/>
      <dgm:spPr/>
      <dgm:t>
        <a:bodyPr/>
        <a:lstStyle/>
        <a:p>
          <a:endParaRPr lang="en-CA"/>
        </a:p>
      </dgm:t>
    </dgm:pt>
    <dgm:pt modelId="{472AD9F3-96A7-44DD-A876-0103D50898DA}">
      <dgm:prSet phldrT="[Text]" custT="1"/>
      <dgm:spPr>
        <a:solidFill>
          <a:srgbClr val="FCE1C4">
            <a:alpha val="90000"/>
          </a:srgbClr>
        </a:solidFill>
      </dgm:spPr>
      <dgm:t>
        <a:bodyPr/>
        <a:lstStyle/>
        <a:p>
          <a:pPr>
            <a:buFontTx/>
            <a:buNone/>
          </a:pPr>
          <a:r>
            <a:rPr lang="en-US" sz="2000" b="0" i="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Merge conflicts</a:t>
          </a:r>
          <a:br>
            <a:rPr lang="en-US" sz="20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Timelines</a:t>
          </a:r>
          <a:br>
            <a:rPr lang="en-US" sz="20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scope </a:t>
          </a:r>
          <a:r>
            <a:rPr lang="en-US" sz="2000" b="0" i="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screep</a:t>
          </a:r>
          <a:br>
            <a:rPr lang="en-US" sz="20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raising bugs and communicating</a:t>
          </a:r>
          <a:endParaRPr lang="en-US" sz="20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6F2A4D-86BA-4100-ADCC-F785B1AD9376}" type="parTrans" cxnId="{319AA72D-16E6-4A70-99E9-0D0C57E350B7}">
      <dgm:prSet/>
      <dgm:spPr/>
      <dgm:t>
        <a:bodyPr/>
        <a:lstStyle/>
        <a:p>
          <a:endParaRPr lang="en-CA"/>
        </a:p>
      </dgm:t>
    </dgm:pt>
    <dgm:pt modelId="{95E8493D-843B-43E8-8DD1-2F9C257A137B}" type="sibTrans" cxnId="{319AA72D-16E6-4A70-99E9-0D0C57E350B7}">
      <dgm:prSet/>
      <dgm:spPr/>
      <dgm:t>
        <a:bodyPr/>
        <a:lstStyle/>
        <a:p>
          <a:endParaRPr lang="en-CA"/>
        </a:p>
      </dgm:t>
    </dgm:pt>
    <dgm:pt modelId="{10BE3246-4685-4D33-A944-F674EA12C644}" type="pres">
      <dgm:prSet presAssocID="{ED1C28A8-C024-4556-A6F2-6F65C94A8DAA}" presName="list" presStyleCnt="0">
        <dgm:presLayoutVars>
          <dgm:dir/>
          <dgm:animLvl val="lvl"/>
        </dgm:presLayoutVars>
      </dgm:prSet>
      <dgm:spPr/>
    </dgm:pt>
    <dgm:pt modelId="{4C24BF49-1BD6-4BAF-A7D9-8E6846871AAB}" type="pres">
      <dgm:prSet presAssocID="{7F24C194-2619-4928-AFD3-141CA9E2EE74}" presName="posSpace" presStyleCnt="0"/>
      <dgm:spPr/>
    </dgm:pt>
    <dgm:pt modelId="{EA773BAA-A857-404E-BF5B-1EC8BA3BC49C}" type="pres">
      <dgm:prSet presAssocID="{7F24C194-2619-4928-AFD3-141CA9E2EE74}" presName="vertFlow" presStyleCnt="0"/>
      <dgm:spPr/>
    </dgm:pt>
    <dgm:pt modelId="{7E0B4D3F-3674-45C5-8D62-9F8714E8498D}" type="pres">
      <dgm:prSet presAssocID="{7F24C194-2619-4928-AFD3-141CA9E2EE74}" presName="topSpace" presStyleCnt="0"/>
      <dgm:spPr/>
    </dgm:pt>
    <dgm:pt modelId="{4FA0BCE6-ED8A-49E2-A9D8-A7BA9C2687D2}" type="pres">
      <dgm:prSet presAssocID="{7F24C194-2619-4928-AFD3-141CA9E2EE74}" presName="firstComp" presStyleCnt="0"/>
      <dgm:spPr/>
    </dgm:pt>
    <dgm:pt modelId="{66225C96-0B1E-4648-BDD1-315ADCFCCB74}" type="pres">
      <dgm:prSet presAssocID="{7F24C194-2619-4928-AFD3-141CA9E2EE74}" presName="firstChild" presStyleLbl="bgAccFollowNode1" presStyleIdx="0" presStyleCnt="2" custScaleY="153909"/>
      <dgm:spPr/>
    </dgm:pt>
    <dgm:pt modelId="{CCB67ECA-B0CD-4193-A13C-92D0D24CD520}" type="pres">
      <dgm:prSet presAssocID="{7F24C194-2619-4928-AFD3-141CA9E2EE74}" presName="firstChildTx" presStyleLbl="bgAccFollowNode1" presStyleIdx="0" presStyleCnt="2">
        <dgm:presLayoutVars>
          <dgm:bulletEnabled val="1"/>
        </dgm:presLayoutVars>
      </dgm:prSet>
      <dgm:spPr/>
    </dgm:pt>
    <dgm:pt modelId="{C9E23692-AE44-4421-A98A-92D7571C2699}" type="pres">
      <dgm:prSet presAssocID="{7F24C194-2619-4928-AFD3-141CA9E2EE74}" presName="negSpace" presStyleCnt="0"/>
      <dgm:spPr/>
    </dgm:pt>
    <dgm:pt modelId="{D9EEB03A-82B6-4409-A42C-E6B42B231AAE}" type="pres">
      <dgm:prSet presAssocID="{7F24C194-2619-4928-AFD3-141CA9E2EE74}" presName="circle" presStyleLbl="node1" presStyleIdx="0" presStyleCnt="2"/>
      <dgm:spPr/>
    </dgm:pt>
    <dgm:pt modelId="{E0CCAEFD-28FC-493F-B399-953DF4BE44EB}" type="pres">
      <dgm:prSet presAssocID="{F64C2097-8EC2-4F25-8FD9-A6FF6BD348CA}" presName="transSpace" presStyleCnt="0"/>
      <dgm:spPr/>
    </dgm:pt>
    <dgm:pt modelId="{B9E914EA-D021-4B9E-B46A-2C5B5633DDCA}" type="pres">
      <dgm:prSet presAssocID="{022545E6-975E-44DE-B16C-0846746C775F}" presName="posSpace" presStyleCnt="0"/>
      <dgm:spPr/>
    </dgm:pt>
    <dgm:pt modelId="{13390313-934A-4496-AA5E-E2A9D1530B8A}" type="pres">
      <dgm:prSet presAssocID="{022545E6-975E-44DE-B16C-0846746C775F}" presName="vertFlow" presStyleCnt="0"/>
      <dgm:spPr/>
    </dgm:pt>
    <dgm:pt modelId="{6C1D5C9F-BF18-4EE6-BDBE-F8275A96E914}" type="pres">
      <dgm:prSet presAssocID="{022545E6-975E-44DE-B16C-0846746C775F}" presName="topSpace" presStyleCnt="0"/>
      <dgm:spPr/>
    </dgm:pt>
    <dgm:pt modelId="{42A175A6-7234-45D4-8789-D5255ECC18F1}" type="pres">
      <dgm:prSet presAssocID="{022545E6-975E-44DE-B16C-0846746C775F}" presName="firstComp" presStyleCnt="0"/>
      <dgm:spPr/>
    </dgm:pt>
    <dgm:pt modelId="{CECFF47A-D845-450A-A5AD-820E90E71543}" type="pres">
      <dgm:prSet presAssocID="{022545E6-975E-44DE-B16C-0846746C775F}" presName="firstChild" presStyleLbl="bgAccFollowNode1" presStyleIdx="1" presStyleCnt="2" custScaleY="161181" custLinFactNeighborX="630" custLinFactNeighborY="-603"/>
      <dgm:spPr/>
    </dgm:pt>
    <dgm:pt modelId="{F553BB16-2E4E-42A3-9168-B7E64999134E}" type="pres">
      <dgm:prSet presAssocID="{022545E6-975E-44DE-B16C-0846746C775F}" presName="firstChildTx" presStyleLbl="bgAccFollowNode1" presStyleIdx="1" presStyleCnt="2">
        <dgm:presLayoutVars>
          <dgm:bulletEnabled val="1"/>
        </dgm:presLayoutVars>
      </dgm:prSet>
      <dgm:spPr/>
    </dgm:pt>
    <dgm:pt modelId="{ADBF9B05-382A-4907-8AC8-3742DC632733}" type="pres">
      <dgm:prSet presAssocID="{022545E6-975E-44DE-B16C-0846746C775F}" presName="negSpace" presStyleCnt="0"/>
      <dgm:spPr/>
    </dgm:pt>
    <dgm:pt modelId="{18C0BFD8-4150-4BAC-B4D8-9129EECB2F46}" type="pres">
      <dgm:prSet presAssocID="{022545E6-975E-44DE-B16C-0846746C775F}" presName="circle" presStyleLbl="node1" presStyleIdx="1" presStyleCnt="2"/>
      <dgm:spPr/>
    </dgm:pt>
  </dgm:ptLst>
  <dgm:cxnLst>
    <dgm:cxn modelId="{467DDF00-AA8B-4374-92CD-0D640C581882}" type="presOf" srcId="{472AD9F3-96A7-44DD-A876-0103D50898DA}" destId="{CECFF47A-D845-450A-A5AD-820E90E71543}" srcOrd="0" destOrd="0" presId="urn:microsoft.com/office/officeart/2005/8/layout/hList9"/>
    <dgm:cxn modelId="{10128905-396D-4793-AEC6-C2ED94F27B33}" srcId="{ED1C28A8-C024-4556-A6F2-6F65C94A8DAA}" destId="{022545E6-975E-44DE-B16C-0846746C775F}" srcOrd="1" destOrd="0" parTransId="{FE370420-51AC-488B-B6BF-834D0B019C67}" sibTransId="{FED777B4-8A13-4E65-AFDD-773454490397}"/>
    <dgm:cxn modelId="{3D28EB14-6E84-49C4-87B9-901CEB7BE9DF}" type="presOf" srcId="{472AD9F3-96A7-44DD-A876-0103D50898DA}" destId="{F553BB16-2E4E-42A3-9168-B7E64999134E}" srcOrd="1" destOrd="0" presId="urn:microsoft.com/office/officeart/2005/8/layout/hList9"/>
    <dgm:cxn modelId="{2CB23717-20EB-4596-BEDD-E104D22C0CF2}" type="presOf" srcId="{F90A8E3D-EB06-4B0C-B42E-ABBA36B7DE46}" destId="{CCB67ECA-B0CD-4193-A13C-92D0D24CD520}" srcOrd="1" destOrd="0" presId="urn:microsoft.com/office/officeart/2005/8/layout/hList9"/>
    <dgm:cxn modelId="{319AA72D-16E6-4A70-99E9-0D0C57E350B7}" srcId="{022545E6-975E-44DE-B16C-0846746C775F}" destId="{472AD9F3-96A7-44DD-A876-0103D50898DA}" srcOrd="0" destOrd="0" parTransId="{F56F2A4D-86BA-4100-ADCC-F785B1AD9376}" sibTransId="{95E8493D-843B-43E8-8DD1-2F9C257A137B}"/>
    <dgm:cxn modelId="{4139AA4F-76B1-4399-B8E0-8E4A0F78BACE}" srcId="{ED1C28A8-C024-4556-A6F2-6F65C94A8DAA}" destId="{7F24C194-2619-4928-AFD3-141CA9E2EE74}" srcOrd="0" destOrd="0" parTransId="{502B2896-EB78-476D-A609-E3E4C0C6FCE1}" sibTransId="{F64C2097-8EC2-4F25-8FD9-A6FF6BD348CA}"/>
    <dgm:cxn modelId="{001E3E8C-D8BF-4A92-ABB0-EA85555A988D}" type="presOf" srcId="{ED1C28A8-C024-4556-A6F2-6F65C94A8DAA}" destId="{10BE3246-4685-4D33-A944-F674EA12C644}" srcOrd="0" destOrd="0" presId="urn:microsoft.com/office/officeart/2005/8/layout/hList9"/>
    <dgm:cxn modelId="{39E1ACB7-3EF9-4406-BFF0-EA8BC05A2047}" srcId="{7F24C194-2619-4928-AFD3-141CA9E2EE74}" destId="{F90A8E3D-EB06-4B0C-B42E-ABBA36B7DE46}" srcOrd="0" destOrd="0" parTransId="{0F57EEF5-1E7F-4359-806F-6FBD3FB1CCEA}" sibTransId="{9B6A937E-3074-4092-B87E-77CE42A2FF16}"/>
    <dgm:cxn modelId="{9E6FF2D3-86D6-4DBB-BAB2-F08D95657DE6}" type="presOf" srcId="{7F24C194-2619-4928-AFD3-141CA9E2EE74}" destId="{D9EEB03A-82B6-4409-A42C-E6B42B231AAE}" srcOrd="0" destOrd="0" presId="urn:microsoft.com/office/officeart/2005/8/layout/hList9"/>
    <dgm:cxn modelId="{E1B27DE3-7CD1-4093-AEE2-588C0D78DBD2}" type="presOf" srcId="{022545E6-975E-44DE-B16C-0846746C775F}" destId="{18C0BFD8-4150-4BAC-B4D8-9129EECB2F46}" srcOrd="0" destOrd="0" presId="urn:microsoft.com/office/officeart/2005/8/layout/hList9"/>
    <dgm:cxn modelId="{48F5A5FD-69E5-49C6-9CD0-C01EEBA71AD7}" type="presOf" srcId="{F90A8E3D-EB06-4B0C-B42E-ABBA36B7DE46}" destId="{66225C96-0B1E-4648-BDD1-315ADCFCCB74}" srcOrd="0" destOrd="0" presId="urn:microsoft.com/office/officeart/2005/8/layout/hList9"/>
    <dgm:cxn modelId="{D8E30D01-1127-4FE2-BDFE-1C36FDBC6D9A}" type="presParOf" srcId="{10BE3246-4685-4D33-A944-F674EA12C644}" destId="{4C24BF49-1BD6-4BAF-A7D9-8E6846871AAB}" srcOrd="0" destOrd="0" presId="urn:microsoft.com/office/officeart/2005/8/layout/hList9"/>
    <dgm:cxn modelId="{CD2A8887-71DB-47CC-8461-8A1F8324EDD2}" type="presParOf" srcId="{10BE3246-4685-4D33-A944-F674EA12C644}" destId="{EA773BAA-A857-404E-BF5B-1EC8BA3BC49C}" srcOrd="1" destOrd="0" presId="urn:microsoft.com/office/officeart/2005/8/layout/hList9"/>
    <dgm:cxn modelId="{DBF66174-B6A9-4AFB-AF17-B13E2AA34E46}" type="presParOf" srcId="{EA773BAA-A857-404E-BF5B-1EC8BA3BC49C}" destId="{7E0B4D3F-3674-45C5-8D62-9F8714E8498D}" srcOrd="0" destOrd="0" presId="urn:microsoft.com/office/officeart/2005/8/layout/hList9"/>
    <dgm:cxn modelId="{4B6AC911-6CC8-46C8-B188-89007281A1C4}" type="presParOf" srcId="{EA773BAA-A857-404E-BF5B-1EC8BA3BC49C}" destId="{4FA0BCE6-ED8A-49E2-A9D8-A7BA9C2687D2}" srcOrd="1" destOrd="0" presId="urn:microsoft.com/office/officeart/2005/8/layout/hList9"/>
    <dgm:cxn modelId="{07511631-43CA-4F16-A87E-C3E5723E06E2}" type="presParOf" srcId="{4FA0BCE6-ED8A-49E2-A9D8-A7BA9C2687D2}" destId="{66225C96-0B1E-4648-BDD1-315ADCFCCB74}" srcOrd="0" destOrd="0" presId="urn:microsoft.com/office/officeart/2005/8/layout/hList9"/>
    <dgm:cxn modelId="{5AAB327D-DF40-4536-9E85-5D8AC27FE45E}" type="presParOf" srcId="{4FA0BCE6-ED8A-49E2-A9D8-A7BA9C2687D2}" destId="{CCB67ECA-B0CD-4193-A13C-92D0D24CD520}" srcOrd="1" destOrd="0" presId="urn:microsoft.com/office/officeart/2005/8/layout/hList9"/>
    <dgm:cxn modelId="{BEC181D7-759F-4F38-A939-13991F707A25}" type="presParOf" srcId="{10BE3246-4685-4D33-A944-F674EA12C644}" destId="{C9E23692-AE44-4421-A98A-92D7571C2699}" srcOrd="2" destOrd="0" presId="urn:microsoft.com/office/officeart/2005/8/layout/hList9"/>
    <dgm:cxn modelId="{2D0337C0-193E-427A-9C21-D5059EF89704}" type="presParOf" srcId="{10BE3246-4685-4D33-A944-F674EA12C644}" destId="{D9EEB03A-82B6-4409-A42C-E6B42B231AAE}" srcOrd="3" destOrd="0" presId="urn:microsoft.com/office/officeart/2005/8/layout/hList9"/>
    <dgm:cxn modelId="{1913D4EC-84A3-4FF3-9504-75D14819C7D3}" type="presParOf" srcId="{10BE3246-4685-4D33-A944-F674EA12C644}" destId="{E0CCAEFD-28FC-493F-B399-953DF4BE44EB}" srcOrd="4" destOrd="0" presId="urn:microsoft.com/office/officeart/2005/8/layout/hList9"/>
    <dgm:cxn modelId="{DA591BFA-E3DB-4947-9277-70A160CD011D}" type="presParOf" srcId="{10BE3246-4685-4D33-A944-F674EA12C644}" destId="{B9E914EA-D021-4B9E-B46A-2C5B5633DDCA}" srcOrd="5" destOrd="0" presId="urn:microsoft.com/office/officeart/2005/8/layout/hList9"/>
    <dgm:cxn modelId="{EEB97420-0BC6-495C-84BB-9EF4C9E288BE}" type="presParOf" srcId="{10BE3246-4685-4D33-A944-F674EA12C644}" destId="{13390313-934A-4496-AA5E-E2A9D1530B8A}" srcOrd="6" destOrd="0" presId="urn:microsoft.com/office/officeart/2005/8/layout/hList9"/>
    <dgm:cxn modelId="{6BA046BA-2A96-49B1-9BEF-AF84DD8AD4A1}" type="presParOf" srcId="{13390313-934A-4496-AA5E-E2A9D1530B8A}" destId="{6C1D5C9F-BF18-4EE6-BDBE-F8275A96E914}" srcOrd="0" destOrd="0" presId="urn:microsoft.com/office/officeart/2005/8/layout/hList9"/>
    <dgm:cxn modelId="{960C92A6-2813-4CA2-9CDB-DE9D6736529E}" type="presParOf" srcId="{13390313-934A-4496-AA5E-E2A9D1530B8A}" destId="{42A175A6-7234-45D4-8789-D5255ECC18F1}" srcOrd="1" destOrd="0" presId="urn:microsoft.com/office/officeart/2005/8/layout/hList9"/>
    <dgm:cxn modelId="{5C8031B0-D2B3-4389-8CC2-B9857E31D7F7}" type="presParOf" srcId="{42A175A6-7234-45D4-8789-D5255ECC18F1}" destId="{CECFF47A-D845-450A-A5AD-820E90E71543}" srcOrd="0" destOrd="0" presId="urn:microsoft.com/office/officeart/2005/8/layout/hList9"/>
    <dgm:cxn modelId="{EB3DFDF1-ACB4-4525-8454-5E43003E8766}" type="presParOf" srcId="{42A175A6-7234-45D4-8789-D5255ECC18F1}" destId="{F553BB16-2E4E-42A3-9168-B7E64999134E}" srcOrd="1" destOrd="0" presId="urn:microsoft.com/office/officeart/2005/8/layout/hList9"/>
    <dgm:cxn modelId="{A840ED9D-A75B-496A-B330-FE99B3FBE567}" type="presParOf" srcId="{10BE3246-4685-4D33-A944-F674EA12C644}" destId="{ADBF9B05-382A-4907-8AC8-3742DC632733}" srcOrd="7" destOrd="0" presId="urn:microsoft.com/office/officeart/2005/8/layout/hList9"/>
    <dgm:cxn modelId="{ACA4B459-26D6-4D33-9544-D222D852F9F3}" type="presParOf" srcId="{10BE3246-4685-4D33-A944-F674EA12C644}" destId="{18C0BFD8-4150-4BAC-B4D8-9129EECB2F4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9A079-4627-4A12-80A5-F64E60791904}">
      <dsp:nvSpPr>
        <dsp:cNvPr id="0" name=""/>
        <dsp:cNvSpPr/>
      </dsp:nvSpPr>
      <dsp:spPr>
        <a:xfrm>
          <a:off x="0" y="2132922"/>
          <a:ext cx="2134909" cy="1280945"/>
        </a:xfrm>
        <a:prstGeom prst="roundRect">
          <a:avLst>
            <a:gd name="adj" fmla="val 10000"/>
          </a:avLst>
        </a:prstGeom>
        <a:solidFill>
          <a:srgbClr val="FCE1C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Login</a:t>
          </a:r>
          <a:endParaRPr lang="en-CA" sz="22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518" y="2170440"/>
        <a:ext cx="2059873" cy="1205909"/>
      </dsp:txXfrm>
    </dsp:sp>
    <dsp:sp modelId="{97B7EFF7-035F-415F-86A0-35955185680D}">
      <dsp:nvSpPr>
        <dsp:cNvPr id="0" name=""/>
        <dsp:cNvSpPr/>
      </dsp:nvSpPr>
      <dsp:spPr>
        <a:xfrm rot="20082894">
          <a:off x="2321949" y="1635681"/>
          <a:ext cx="487869" cy="529457"/>
        </a:xfrm>
        <a:prstGeom prst="rightArrow">
          <a:avLst>
            <a:gd name="adj1" fmla="val 60000"/>
            <a:gd name="adj2" fmla="val 50000"/>
          </a:avLst>
        </a:prstGeom>
        <a:solidFill>
          <a:srgbClr val="672F0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2328960" y="1772829"/>
        <a:ext cx="341508" cy="317675"/>
      </dsp:txXfrm>
    </dsp:sp>
    <dsp:sp modelId="{D6A372D2-CB90-4665-A7F5-76C90154B235}">
      <dsp:nvSpPr>
        <dsp:cNvPr id="0" name=""/>
        <dsp:cNvSpPr/>
      </dsp:nvSpPr>
      <dsp:spPr>
        <a:xfrm>
          <a:off x="2996016" y="1001052"/>
          <a:ext cx="2134909" cy="1280945"/>
        </a:xfrm>
        <a:prstGeom prst="roundRect">
          <a:avLst>
            <a:gd name="adj" fmla="val 10000"/>
          </a:avLst>
        </a:prstGeom>
        <a:solidFill>
          <a:srgbClr val="FCE1C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Owners post jobs</a:t>
          </a:r>
          <a:endParaRPr lang="en-CA" sz="22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33534" y="1038570"/>
        <a:ext cx="2059873" cy="1205909"/>
      </dsp:txXfrm>
    </dsp:sp>
    <dsp:sp modelId="{4F1EAE95-70AD-42A6-921C-DCFD5211B7DD}">
      <dsp:nvSpPr>
        <dsp:cNvPr id="0" name=""/>
        <dsp:cNvSpPr/>
      </dsp:nvSpPr>
      <dsp:spPr>
        <a:xfrm>
          <a:off x="5318797" y="1376796"/>
          <a:ext cx="452600" cy="529457"/>
        </a:xfrm>
        <a:prstGeom prst="rightArrow">
          <a:avLst>
            <a:gd name="adj1" fmla="val 60000"/>
            <a:gd name="adj2" fmla="val 50000"/>
          </a:avLst>
        </a:prstGeom>
        <a:solidFill>
          <a:srgbClr val="672F0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5318797" y="1482687"/>
        <a:ext cx="316820" cy="317675"/>
      </dsp:txXfrm>
    </dsp:sp>
    <dsp:sp modelId="{6125ED2F-9BB7-4687-B9D5-56AB8C7C3EB0}">
      <dsp:nvSpPr>
        <dsp:cNvPr id="0" name=""/>
        <dsp:cNvSpPr/>
      </dsp:nvSpPr>
      <dsp:spPr>
        <a:xfrm>
          <a:off x="5984889" y="1001052"/>
          <a:ext cx="2134909" cy="1280945"/>
        </a:xfrm>
        <a:prstGeom prst="roundRect">
          <a:avLst>
            <a:gd name="adj" fmla="val 10000"/>
          </a:avLst>
        </a:prstGeom>
        <a:solidFill>
          <a:srgbClr val="FCE1C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Selecting walkers to fulfill the jobs </a:t>
          </a:r>
          <a:endParaRPr lang="en-CA" sz="22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22407" y="1038570"/>
        <a:ext cx="2059873" cy="1205909"/>
      </dsp:txXfrm>
    </dsp:sp>
    <dsp:sp modelId="{3EAB353D-2DA3-422D-8E94-00D2250E63A4}">
      <dsp:nvSpPr>
        <dsp:cNvPr id="0" name=""/>
        <dsp:cNvSpPr/>
      </dsp:nvSpPr>
      <dsp:spPr>
        <a:xfrm rot="1684428">
          <a:off x="2325711" y="3312973"/>
          <a:ext cx="452600" cy="529457"/>
        </a:xfrm>
        <a:prstGeom prst="rightArrow">
          <a:avLst>
            <a:gd name="adj1" fmla="val 60000"/>
            <a:gd name="adj2" fmla="val 50000"/>
          </a:avLst>
        </a:prstGeom>
        <a:solidFill>
          <a:srgbClr val="672F0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 rot="-5400000">
        <a:off x="2333272" y="3387341"/>
        <a:ext cx="317675" cy="316820"/>
      </dsp:txXfrm>
    </dsp:sp>
    <dsp:sp modelId="{BE106CF9-3D40-4B68-A3E4-A7A30363E585}">
      <dsp:nvSpPr>
        <dsp:cNvPr id="0" name=""/>
        <dsp:cNvSpPr/>
      </dsp:nvSpPr>
      <dsp:spPr>
        <a:xfrm>
          <a:off x="5984889" y="3135962"/>
          <a:ext cx="2134909" cy="1280945"/>
        </a:xfrm>
        <a:prstGeom prst="roundRect">
          <a:avLst>
            <a:gd name="adj" fmla="val 10000"/>
          </a:avLst>
        </a:prstGeom>
        <a:solidFill>
          <a:srgbClr val="FCE1C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Selected walkers to complete the jobs</a:t>
          </a:r>
          <a:endParaRPr lang="en-CA" sz="22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022407" y="3173480"/>
        <a:ext cx="2059873" cy="1205909"/>
      </dsp:txXfrm>
    </dsp:sp>
    <dsp:sp modelId="{434F997F-6CE5-4030-95AB-D801D90D2F26}">
      <dsp:nvSpPr>
        <dsp:cNvPr id="0" name=""/>
        <dsp:cNvSpPr/>
      </dsp:nvSpPr>
      <dsp:spPr>
        <a:xfrm>
          <a:off x="5344416" y="3511706"/>
          <a:ext cx="452600" cy="529457"/>
        </a:xfrm>
        <a:prstGeom prst="rightArrow">
          <a:avLst>
            <a:gd name="adj1" fmla="val 60000"/>
            <a:gd name="adj2" fmla="val 50000"/>
          </a:avLst>
        </a:prstGeom>
        <a:solidFill>
          <a:srgbClr val="672F0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 rot="10800000">
        <a:off x="5344416" y="3617597"/>
        <a:ext cx="316820" cy="317675"/>
      </dsp:txXfrm>
    </dsp:sp>
    <dsp:sp modelId="{A798B526-DDC5-4762-BFA5-4950AD43674B}">
      <dsp:nvSpPr>
        <dsp:cNvPr id="0" name=""/>
        <dsp:cNvSpPr/>
      </dsp:nvSpPr>
      <dsp:spPr>
        <a:xfrm>
          <a:off x="2996016" y="3135962"/>
          <a:ext cx="2134909" cy="1280945"/>
        </a:xfrm>
        <a:prstGeom prst="roundRect">
          <a:avLst>
            <a:gd name="adj" fmla="val 10000"/>
          </a:avLst>
        </a:prstGeom>
        <a:solidFill>
          <a:srgbClr val="FCE1C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Walkers apply jobs</a:t>
          </a:r>
          <a:endParaRPr lang="en-CA" sz="22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33534" y="3173480"/>
        <a:ext cx="2059873" cy="1205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C95A6-CF72-4BBA-8A61-79C0225611CF}">
      <dsp:nvSpPr>
        <dsp:cNvPr id="0" name=""/>
        <dsp:cNvSpPr/>
      </dsp:nvSpPr>
      <dsp:spPr>
        <a:xfrm>
          <a:off x="1263683" y="269891"/>
          <a:ext cx="5788173" cy="5314088"/>
        </a:xfrm>
        <a:prstGeom prst="pie">
          <a:avLst>
            <a:gd name="adj1" fmla="val 16200000"/>
            <a:gd name="adj2" fmla="val 20520000"/>
          </a:avLst>
        </a:prstGeom>
        <a:solidFill>
          <a:srgbClr val="FCE1C4"/>
        </a:solidFill>
        <a:ln>
          <a:solidFill>
            <a:srgbClr val="FCE1C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672F0D"/>
              </a:solidFill>
            </a:rPr>
            <a:t>   </a:t>
          </a:r>
          <a:r>
            <a:rPr lang="en-US" sz="1600" b="1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Front-End: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CA" sz="1400" kern="12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Fazle</a:t>
          </a: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Ryan Chowdhury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Johann Taylor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Manjula </a:t>
          </a:r>
          <a:r>
            <a:rPr lang="en-CA" sz="1400" kern="12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Guneratne</a:t>
          </a:r>
          <a:endParaRPr lang="en-CA" sz="14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</a:t>
          </a:r>
          <a:r>
            <a:rPr lang="en-CA" sz="1400" kern="12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Neeko</a:t>
          </a: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Tang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Rajendra Dhanraj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Richard Lim</a:t>
          </a:r>
          <a:endParaRPr lang="en-US" sz="14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 dirty="0"/>
        </a:p>
      </dsp:txBody>
      <dsp:txXfrm>
        <a:off x="4230811" y="1063842"/>
        <a:ext cx="1963844" cy="1233627"/>
      </dsp:txXfrm>
    </dsp:sp>
    <dsp:sp modelId="{5D110378-9F93-494F-A927-E61EDB056539}">
      <dsp:nvSpPr>
        <dsp:cNvPr id="0" name=""/>
        <dsp:cNvSpPr/>
      </dsp:nvSpPr>
      <dsp:spPr>
        <a:xfrm>
          <a:off x="1779988" y="668126"/>
          <a:ext cx="4657477" cy="4657477"/>
        </a:xfrm>
        <a:prstGeom prst="pie">
          <a:avLst>
            <a:gd name="adj1" fmla="val 20520000"/>
            <a:gd name="adj2" fmla="val 3240000"/>
          </a:avLst>
        </a:prstGeom>
        <a:solidFill>
          <a:srgbClr val="FCE1C4"/>
        </a:solidFill>
        <a:ln>
          <a:solidFill>
            <a:srgbClr val="FCE1C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Reademe</a:t>
          </a:r>
          <a:r>
            <a:rPr lang="en-US" sz="1400" b="1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&amp; PPT: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Shanshan Tina Xu</a:t>
          </a:r>
        </a:p>
      </dsp:txBody>
      <dsp:txXfrm>
        <a:off x="4823982" y="2775080"/>
        <a:ext cx="1386154" cy="1169913"/>
      </dsp:txXfrm>
    </dsp:sp>
    <dsp:sp modelId="{2D3C58F2-E5BA-4801-8A5E-09B6F438946A}">
      <dsp:nvSpPr>
        <dsp:cNvPr id="0" name=""/>
        <dsp:cNvSpPr/>
      </dsp:nvSpPr>
      <dsp:spPr>
        <a:xfrm>
          <a:off x="1790607" y="664400"/>
          <a:ext cx="4657477" cy="4657477"/>
        </a:xfrm>
        <a:prstGeom prst="pie">
          <a:avLst>
            <a:gd name="adj1" fmla="val 3240000"/>
            <a:gd name="adj2" fmla="val 7560000"/>
          </a:avLst>
        </a:prstGeom>
        <a:solidFill>
          <a:srgbClr val="FCE1C4"/>
        </a:solidFill>
        <a:ln>
          <a:solidFill>
            <a:srgbClr val="FCE1C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GitHub &amp; Heroku: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Curtis Smith</a:t>
          </a:r>
        </a:p>
      </dsp:txBody>
      <dsp:txXfrm>
        <a:off x="3287653" y="4157508"/>
        <a:ext cx="1663384" cy="998030"/>
      </dsp:txXfrm>
    </dsp:sp>
    <dsp:sp modelId="{67DCBBE6-1D8A-4CE0-B4E3-2D64E26B06B0}">
      <dsp:nvSpPr>
        <dsp:cNvPr id="0" name=""/>
        <dsp:cNvSpPr/>
      </dsp:nvSpPr>
      <dsp:spPr>
        <a:xfrm>
          <a:off x="1779988" y="668126"/>
          <a:ext cx="4657477" cy="4657477"/>
        </a:xfrm>
        <a:prstGeom prst="pie">
          <a:avLst>
            <a:gd name="adj1" fmla="val 7560000"/>
            <a:gd name="adj2" fmla="val 11880000"/>
          </a:avLst>
        </a:prstGeom>
        <a:solidFill>
          <a:srgbClr val="FCE1C4"/>
        </a:solidFill>
        <a:ln>
          <a:solidFill>
            <a:srgbClr val="FCE1C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Project Management: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Malek Ben </a:t>
          </a:r>
          <a:r>
            <a:rPr lang="en-CA" sz="1400" kern="12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Jemia</a:t>
          </a:r>
          <a:endParaRPr lang="en-CA" sz="14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Neeko</a:t>
          </a: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Tang</a:t>
          </a:r>
        </a:p>
      </dsp:txBody>
      <dsp:txXfrm>
        <a:off x="2001773" y="2775080"/>
        <a:ext cx="1386154" cy="1169913"/>
      </dsp:txXfrm>
    </dsp:sp>
    <dsp:sp modelId="{F194AB61-11C7-403D-8B23-8A3448CB6E3A}">
      <dsp:nvSpPr>
        <dsp:cNvPr id="0" name=""/>
        <dsp:cNvSpPr/>
      </dsp:nvSpPr>
      <dsp:spPr>
        <a:xfrm>
          <a:off x="1779988" y="668126"/>
          <a:ext cx="4657477" cy="4657477"/>
        </a:xfrm>
        <a:prstGeom prst="pie">
          <a:avLst>
            <a:gd name="adj1" fmla="val 11880000"/>
            <a:gd name="adj2" fmla="val 16200000"/>
          </a:avLst>
        </a:prstGeom>
        <a:solidFill>
          <a:srgbClr val="FCE1C4"/>
        </a:solidFill>
        <a:ln>
          <a:solidFill>
            <a:srgbClr val="FCE1C4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672F0D"/>
              </a:solidFill>
            </a:rPr>
            <a:t>            </a:t>
          </a:r>
          <a:r>
            <a:rPr lang="en-US" sz="1600" b="1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Back-end: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   Curtis Smith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Malek Ben </a:t>
          </a:r>
          <a:r>
            <a:rPr lang="en-CA" sz="1400" kern="12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Jemia</a:t>
          </a:r>
          <a:endParaRPr lang="en-CA" sz="14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Shanshan Tina Xu</a:t>
          </a:r>
        </a:p>
      </dsp:txBody>
      <dsp:txXfrm>
        <a:off x="2459204" y="1377837"/>
        <a:ext cx="1580215" cy="1081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25C96-0B1E-4648-BDD1-315ADCFCCB74}">
      <dsp:nvSpPr>
        <dsp:cNvPr id="0" name=""/>
        <dsp:cNvSpPr/>
      </dsp:nvSpPr>
      <dsp:spPr>
        <a:xfrm>
          <a:off x="1585413" y="1434219"/>
          <a:ext cx="2969169" cy="3048069"/>
        </a:xfrm>
        <a:prstGeom prst="rect">
          <a:avLst/>
        </a:prstGeom>
        <a:solidFill>
          <a:srgbClr val="FCE1C4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worked well as a team</a:t>
          </a:r>
          <a:br>
            <a:rPr lang="en-US" sz="20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agile methodology</a:t>
          </a:r>
          <a:br>
            <a:rPr lang="en-US" sz="20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daily scrums</a:t>
          </a:r>
          <a:br>
            <a:rPr lang="en-US" sz="20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well balanced skills</a:t>
          </a:r>
          <a:endParaRPr lang="en-CA" sz="20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60480" y="1434219"/>
        <a:ext cx="2494102" cy="3048069"/>
      </dsp:txXfrm>
    </dsp:sp>
    <dsp:sp modelId="{D9EEB03A-82B6-4409-A42C-E6B42B231AAE}">
      <dsp:nvSpPr>
        <dsp:cNvPr id="0" name=""/>
        <dsp:cNvSpPr/>
      </dsp:nvSpPr>
      <dsp:spPr>
        <a:xfrm>
          <a:off x="1856" y="642440"/>
          <a:ext cx="1979446" cy="1979446"/>
        </a:xfrm>
        <a:prstGeom prst="ellipse">
          <a:avLst/>
        </a:prstGeom>
        <a:solidFill>
          <a:srgbClr val="672F0D"/>
        </a:solidFill>
        <a:ln>
          <a:solidFill>
            <a:srgbClr val="672F0D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>
              <a:solidFill>
                <a:srgbClr val="FCE1C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Success</a:t>
          </a:r>
          <a:endParaRPr lang="en-CA" sz="2400" kern="1200" dirty="0">
            <a:solidFill>
              <a:srgbClr val="FCE1C4"/>
            </a:solidFill>
          </a:endParaRPr>
        </a:p>
      </dsp:txBody>
      <dsp:txXfrm>
        <a:off x="291739" y="932323"/>
        <a:ext cx="1399680" cy="1399680"/>
      </dsp:txXfrm>
    </dsp:sp>
    <dsp:sp modelId="{CECFF47A-D845-450A-A5AD-820E90E71543}">
      <dsp:nvSpPr>
        <dsp:cNvPr id="0" name=""/>
        <dsp:cNvSpPr/>
      </dsp:nvSpPr>
      <dsp:spPr>
        <a:xfrm>
          <a:off x="6535886" y="1422277"/>
          <a:ext cx="2969169" cy="3192086"/>
        </a:xfrm>
        <a:prstGeom prst="rect">
          <a:avLst/>
        </a:prstGeom>
        <a:solidFill>
          <a:srgbClr val="FCE1C4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2000" b="0" i="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Merge conflicts</a:t>
          </a:r>
          <a:br>
            <a:rPr lang="en-US" sz="20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Timelines</a:t>
          </a:r>
          <a:br>
            <a:rPr lang="en-US" sz="20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scope </a:t>
          </a:r>
          <a:r>
            <a:rPr lang="en-US" sz="2000" b="0" i="0" kern="1200" dirty="0" err="1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screep</a:t>
          </a:r>
          <a:br>
            <a:rPr lang="en-US" sz="200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000" b="0" i="0" kern="12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- raising bugs and communicating</a:t>
          </a:r>
          <a:endParaRPr lang="en-US" sz="2000" kern="1200" dirty="0">
            <a:solidFill>
              <a:srgbClr val="672F0D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10953" y="1422277"/>
        <a:ext cx="2494102" cy="3192086"/>
      </dsp:txXfrm>
    </dsp:sp>
    <dsp:sp modelId="{18C0BFD8-4150-4BAC-B4D8-9129EECB2F46}">
      <dsp:nvSpPr>
        <dsp:cNvPr id="0" name=""/>
        <dsp:cNvSpPr/>
      </dsp:nvSpPr>
      <dsp:spPr>
        <a:xfrm>
          <a:off x="4950472" y="642440"/>
          <a:ext cx="1979446" cy="1979446"/>
        </a:xfrm>
        <a:prstGeom prst="ellipse">
          <a:avLst/>
        </a:prstGeom>
        <a:solidFill>
          <a:srgbClr val="672F0D"/>
        </a:solidFill>
        <a:ln>
          <a:solidFill>
            <a:srgbClr val="672F0D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CE1C4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Challenges</a:t>
          </a:r>
          <a:endParaRPr lang="en-CA" sz="2400" kern="1200" dirty="0">
            <a:solidFill>
              <a:srgbClr val="FCE1C4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40355" y="932323"/>
        <a:ext cx="1399680" cy="1399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07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84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1624518" y="1981743"/>
            <a:ext cx="6527430" cy="194595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672F0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1624518" y="4063008"/>
            <a:ext cx="4254664" cy="73493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261442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672F0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261442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672F0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70666" y="2872780"/>
            <a:ext cx="5647646" cy="117215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672F0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1558702" y="3501802"/>
            <a:ext cx="4624627" cy="1080115"/>
          </a:xfrm>
          <a:noFill/>
          <a:ln>
            <a:noFill/>
          </a:ln>
        </p:spPr>
        <p:txBody>
          <a:bodyPr/>
          <a:lstStyle/>
          <a:p>
            <a:pPr algn="ctr"/>
            <a:r>
              <a:rPr lang="en-US" sz="1600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 by </a:t>
            </a:r>
            <a:r>
              <a:rPr lang="en-US" sz="1600" dirty="0" err="1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Fazle</a:t>
            </a:r>
            <a:r>
              <a:rPr lang="en-US" sz="1600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Ryan Chowdhury, Rajendra Dhanraj, Manjula </a:t>
            </a:r>
            <a:r>
              <a:rPr lang="en-US" sz="1600" dirty="0" err="1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Guneratne</a:t>
            </a:r>
            <a:r>
              <a:rPr lang="en-US" sz="1600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Malek Ben </a:t>
            </a:r>
            <a:r>
              <a:rPr lang="en-US" sz="1600" dirty="0" err="1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Jemia</a:t>
            </a:r>
            <a:r>
              <a:rPr lang="en-US" sz="1600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en-US" sz="1600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Richard Lim, Curtis Smith, </a:t>
            </a:r>
            <a:r>
              <a:rPr lang="en-US" sz="1600" dirty="0" err="1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Neeko</a:t>
            </a:r>
            <a:r>
              <a:rPr lang="en-US" sz="1600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Tang, </a:t>
            </a:r>
          </a:p>
          <a:p>
            <a:pPr algn="ctr"/>
            <a:r>
              <a:rPr lang="en-US" sz="1600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Johann Taylor, Shanshan(Tina) Xu</a:t>
            </a:r>
          </a:p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06774" y="2277667"/>
            <a:ext cx="3168352" cy="1080119"/>
          </a:xfrm>
          <a:noFill/>
          <a:effectLst/>
        </p:spPr>
        <p:txBody>
          <a:bodyPr/>
          <a:lstStyle/>
          <a:p>
            <a:pPr algn="l"/>
            <a:r>
              <a:rPr lang="en-US" altLang="ko-KR" sz="5400" b="1" dirty="0">
                <a:solidFill>
                  <a:srgbClr val="672F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Dog Dash</a:t>
            </a:r>
            <a:endParaRPr lang="ko-KR" altLang="en-US" sz="5400" b="1" dirty="0">
              <a:solidFill>
                <a:srgbClr val="672F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558702" y="3357786"/>
            <a:ext cx="4624627" cy="0"/>
          </a:xfrm>
          <a:prstGeom prst="line">
            <a:avLst/>
          </a:prstGeom>
          <a:ln cmpd="dbl">
            <a:solidFill>
              <a:srgbClr val="672F0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1976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303118" y="837506"/>
            <a:ext cx="5112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672F0D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Dog Dash Explained</a:t>
            </a:r>
            <a:endParaRPr lang="ko-KR" altLang="en-US" sz="4400" b="1" dirty="0">
              <a:solidFill>
                <a:srgbClr val="672F0D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5015086" y="1709530"/>
            <a:ext cx="5688632" cy="4552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en-CA" sz="1800" dirty="0">
                <a:solidFill>
                  <a:srgbClr val="672F0D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Even though more and more people are working from home and potentially have more time to take care of their dogs,    the reality is that some people have a job function that does not allow them to go outside for a dog walk. Even when the dog owner has time, he/she may want to spend it on other         activities than walking the dog. Elderly people could also   need help walking their dog especially during cold weather.</a:t>
            </a:r>
          </a:p>
          <a:p>
            <a:pPr>
              <a:lnSpc>
                <a:spcPct val="200000"/>
              </a:lnSpc>
              <a:defRPr/>
            </a:pPr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 flipV="1">
            <a:off x="5311471" y="1709530"/>
            <a:ext cx="5104215" cy="1"/>
          </a:xfrm>
          <a:prstGeom prst="line">
            <a:avLst/>
          </a:prstGeom>
          <a:ln cmpd="dbl">
            <a:solidFill>
              <a:srgbClr val="672F0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6E174-3706-475C-9761-F8B5E85559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672072"/>
              </p:ext>
            </p:extLst>
          </p:nvPr>
        </p:nvGraphicFramePr>
        <p:xfrm>
          <a:off x="766614" y="981522"/>
          <a:ext cx="8126942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A8C367-87EE-40EE-9328-72296F9016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6" y="4652057"/>
            <a:ext cx="3024336" cy="10093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93B3FA-DD4A-4A07-82CD-77070D336D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2924917"/>
            <a:ext cx="2736304" cy="15391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B968E50-60B0-49B1-AEE7-4882DF9F0D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26" y="1383151"/>
            <a:ext cx="2808312" cy="18703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DE36CC-F189-4C97-AFC0-DE7FCA331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1383150"/>
            <a:ext cx="2880320" cy="15774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5EF4532-96DA-405B-AEAD-584FD23FD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2960553"/>
            <a:ext cx="3158108" cy="10965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09C047C-2FF5-44C9-A8BE-F24C41FA2B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14" y="4248758"/>
            <a:ext cx="2969738" cy="163539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B1B659-AE84-42C9-838D-791D19EAC11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198" y="1542102"/>
            <a:ext cx="2723225" cy="15449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5F9B55-6A05-498B-93E9-24C846B6A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61" y="3189832"/>
            <a:ext cx="2353313" cy="10093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38A061-342B-4375-86C3-6D1E1857DC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70" y="4408559"/>
            <a:ext cx="2072828" cy="1817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602818" y="511989"/>
            <a:ext cx="3384376" cy="541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Breakdown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782838" y="1053530"/>
            <a:ext cx="3024336" cy="0"/>
          </a:xfrm>
          <a:prstGeom prst="line">
            <a:avLst/>
          </a:prstGeom>
          <a:ln cmpd="dbl">
            <a:solidFill>
              <a:srgbClr val="672F0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6AE4109-49DE-4F1E-890F-58509A2E11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665406"/>
              </p:ext>
            </p:extLst>
          </p:nvPr>
        </p:nvGraphicFramePr>
        <p:xfrm>
          <a:off x="0" y="1053530"/>
          <a:ext cx="8543478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Project 3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1DA55A7-B10E-46E5-B7F1-075650747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422618"/>
              </p:ext>
            </p:extLst>
          </p:nvPr>
        </p:nvGraphicFramePr>
        <p:xfrm>
          <a:off x="1126654" y="1413570"/>
          <a:ext cx="9505056" cy="5268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246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303118" y="742029"/>
            <a:ext cx="5112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672F0D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Future Plans</a:t>
            </a:r>
            <a:endParaRPr lang="ko-KR" altLang="en-US" sz="4400" b="1" dirty="0">
              <a:solidFill>
                <a:srgbClr val="672F0D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106407" y="1629594"/>
            <a:ext cx="3790665" cy="443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1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online shopping for pet products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1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location system for near search and dog dating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1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Expanding service to all pets, like pet B&amp;B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800" b="1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security system to prevent dog stealing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5843178" y="1629594"/>
            <a:ext cx="4032448" cy="0"/>
          </a:xfrm>
          <a:prstGeom prst="line">
            <a:avLst/>
          </a:prstGeom>
          <a:ln cmpd="dbl">
            <a:solidFill>
              <a:srgbClr val="672F0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67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19" y="15909"/>
            <a:ext cx="10971373" cy="798753"/>
          </a:xfrm>
        </p:spPr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290D1-8F8F-45B5-9F21-1537D98ED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498"/>
            <a:ext cx="12190413" cy="61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6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754317" y="2886574"/>
            <a:ext cx="4289290" cy="2088232"/>
          </a:xfrm>
        </p:spPr>
        <p:txBody>
          <a:bodyPr/>
          <a:lstStyle/>
          <a:p>
            <a:pPr algn="ctr"/>
            <a:r>
              <a:rPr lang="en-US" altLang="ko-KR" sz="6600" dirty="0">
                <a:solidFill>
                  <a:srgbClr val="672F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6600" dirty="0">
              <a:solidFill>
                <a:srgbClr val="672F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1270670" y="2781722"/>
            <a:ext cx="5256584" cy="0"/>
          </a:xfrm>
          <a:prstGeom prst="line">
            <a:avLst/>
          </a:prstGeom>
          <a:ln cmpd="dbl">
            <a:solidFill>
              <a:srgbClr val="672F0D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4">
            <a:extLst>
              <a:ext uri="{FF2B5EF4-FFF2-40B4-BE49-F238E27FC236}">
                <a16:creationId xmlns:a16="http://schemas.microsoft.com/office/drawing/2014/main" id="{A713E3EF-C1D3-42EA-92A1-FF9F3022387C}"/>
              </a:ext>
            </a:extLst>
          </p:cNvPr>
          <p:cNvSpPr txBox="1">
            <a:spLocks/>
          </p:cNvSpPr>
          <p:nvPr/>
        </p:nvSpPr>
        <p:spPr>
          <a:xfrm>
            <a:off x="1054646" y="1845618"/>
            <a:ext cx="5796644" cy="831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672F0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Behalf of Team 3</a:t>
            </a:r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B7975A1A-2C87-4F1E-B5C4-EB6EC98EB430}"/>
              </a:ext>
            </a:extLst>
          </p:cNvPr>
          <p:cNvSpPr txBox="1">
            <a:spLocks/>
          </p:cNvSpPr>
          <p:nvPr/>
        </p:nvSpPr>
        <p:spPr>
          <a:xfrm>
            <a:off x="3070870" y="5518026"/>
            <a:ext cx="6334297" cy="831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672F0D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Deployed Website: https://dog-dash.herokuapp.com/</a:t>
            </a:r>
          </a:p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Repository: https://github.com/pro3gro3/walk-my-dog</a:t>
            </a:r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23934</TotalTime>
  <Words>309</Words>
  <Application>Microsoft Office PowerPoint</Application>
  <PresentationFormat>Custom</PresentationFormat>
  <Paragraphs>49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 Light</vt:lpstr>
      <vt:lpstr>Noto Sans</vt:lpstr>
      <vt:lpstr>맑은 고딕</vt:lpstr>
      <vt:lpstr>Calibri</vt:lpstr>
      <vt:lpstr>Times New Roman</vt:lpstr>
      <vt:lpstr>굴림체</vt:lpstr>
      <vt:lpstr>Office 테마</vt:lpstr>
      <vt:lpstr>Dog Dash</vt:lpstr>
      <vt:lpstr>PowerPoint Presentation</vt:lpstr>
      <vt:lpstr>The Process</vt:lpstr>
      <vt:lpstr>Technologies</vt:lpstr>
      <vt:lpstr>PowerPoint Presentation</vt:lpstr>
      <vt:lpstr>Overview of Project 3</vt:lpstr>
      <vt:lpstr>PowerPoint Presentation</vt:lpstr>
      <vt:lpstr>Demo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Candy</cp:lastModifiedBy>
  <cp:revision>40</cp:revision>
  <dcterms:created xsi:type="dcterms:W3CDTF">2010-02-01T08:03:16Z</dcterms:created>
  <dcterms:modified xsi:type="dcterms:W3CDTF">2021-05-19T23:34:02Z</dcterms:modified>
  <cp:category>www.slidemembers.com</cp:category>
</cp:coreProperties>
</file>